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Abril Fatface"/>
      <p:regular r:id="rId27"/>
    </p:embeddedFont>
    <p:embeddedFont>
      <p:font typeface="Montserrat Black"/>
      <p:bold r:id="rId28"/>
      <p:boldItalic r:id="rId29"/>
    </p:embeddedFont>
    <p:embeddedFont>
      <p:font typeface="Fira Sans Condensed Medium"/>
      <p:regular r:id="rId30"/>
      <p:bold r:id="rId31"/>
      <p:italic r:id="rId32"/>
      <p:boldItalic r:id="rId33"/>
    </p:embeddedFont>
    <p:embeddedFont>
      <p:font typeface="EB Garamond"/>
      <p:regular r:id="rId34"/>
      <p:bold r:id="rId35"/>
      <p:italic r:id="rId36"/>
      <p:boldItalic r:id="rId37"/>
    </p:embeddedFont>
    <p:embeddedFont>
      <p:font typeface="Montserrat Light"/>
      <p:regular r:id="rId38"/>
      <p:bold r:id="rId39"/>
      <p:italic r:id="rId40"/>
      <p:boldItalic r:id="rId41"/>
    </p:embeddedFont>
    <p:embeddedFont>
      <p:font typeface="Fira Sans"/>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italic.fntdata"/><Relationship Id="rId20" Type="http://schemas.openxmlformats.org/officeDocument/2006/relationships/slide" Target="slides/slide14.xml"/><Relationship Id="rId42" Type="http://schemas.openxmlformats.org/officeDocument/2006/relationships/font" Target="fonts/FiraSans-regular.fntdata"/><Relationship Id="rId41" Type="http://schemas.openxmlformats.org/officeDocument/2006/relationships/font" Target="fonts/MontserratLight-boldItalic.fntdata"/><Relationship Id="rId22" Type="http://schemas.openxmlformats.org/officeDocument/2006/relationships/slide" Target="slides/slide16.xml"/><Relationship Id="rId44" Type="http://schemas.openxmlformats.org/officeDocument/2006/relationships/font" Target="fonts/FiraSans-italic.fntdata"/><Relationship Id="rId21" Type="http://schemas.openxmlformats.org/officeDocument/2006/relationships/slide" Target="slides/slide15.xml"/><Relationship Id="rId43" Type="http://schemas.openxmlformats.org/officeDocument/2006/relationships/font" Target="fonts/FiraSans-bold.fntdata"/><Relationship Id="rId24" Type="http://schemas.openxmlformats.org/officeDocument/2006/relationships/font" Target="fonts/Roboto-bold.fntdata"/><Relationship Id="rId46" Type="http://schemas.openxmlformats.org/officeDocument/2006/relationships/font" Target="fonts/MontserratExtraBold-bold.fntdata"/><Relationship Id="rId23" Type="http://schemas.openxmlformats.org/officeDocument/2006/relationships/font" Target="fonts/Roboto-regular.fntdata"/><Relationship Id="rId45" Type="http://schemas.openxmlformats.org/officeDocument/2006/relationships/font" Target="fonts/Fira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47" Type="http://schemas.openxmlformats.org/officeDocument/2006/relationships/font" Target="fonts/MontserratExtraBold-boldItalic.fntdata"/><Relationship Id="rId28" Type="http://schemas.openxmlformats.org/officeDocument/2006/relationships/font" Target="fonts/MontserratBlack-bold.fntdata"/><Relationship Id="rId27" Type="http://schemas.openxmlformats.org/officeDocument/2006/relationships/font" Target="fonts/AbrilFatfac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CondensedMedium-bold.fntdata"/><Relationship Id="rId30" Type="http://schemas.openxmlformats.org/officeDocument/2006/relationships/font" Target="fonts/FiraSansCondensedMedium-regular.fntdata"/><Relationship Id="rId11" Type="http://schemas.openxmlformats.org/officeDocument/2006/relationships/slide" Target="slides/slide5.xml"/><Relationship Id="rId33" Type="http://schemas.openxmlformats.org/officeDocument/2006/relationships/font" Target="fonts/FiraSansCondensedMedium-boldItalic.fntdata"/><Relationship Id="rId10" Type="http://schemas.openxmlformats.org/officeDocument/2006/relationships/slide" Target="slides/slide4.xml"/><Relationship Id="rId32" Type="http://schemas.openxmlformats.org/officeDocument/2006/relationships/font" Target="fonts/FiraSansCondensedMedium-italic.fntdata"/><Relationship Id="rId13" Type="http://schemas.openxmlformats.org/officeDocument/2006/relationships/slide" Target="slides/slide7.xml"/><Relationship Id="rId35" Type="http://schemas.openxmlformats.org/officeDocument/2006/relationships/font" Target="fonts/EBGaramond-bold.fntdata"/><Relationship Id="rId12" Type="http://schemas.openxmlformats.org/officeDocument/2006/relationships/slide" Target="slides/slide6.xml"/><Relationship Id="rId34" Type="http://schemas.openxmlformats.org/officeDocument/2006/relationships/font" Target="fonts/EBGaramond-regular.fntdata"/><Relationship Id="rId15" Type="http://schemas.openxmlformats.org/officeDocument/2006/relationships/slide" Target="slides/slide9.xml"/><Relationship Id="rId37" Type="http://schemas.openxmlformats.org/officeDocument/2006/relationships/font" Target="fonts/EBGaramond-boldItalic.fntdata"/><Relationship Id="rId14" Type="http://schemas.openxmlformats.org/officeDocument/2006/relationships/slide" Target="slides/slide8.xml"/><Relationship Id="rId36" Type="http://schemas.openxmlformats.org/officeDocument/2006/relationships/font" Target="fonts/EBGaramond-italic.fntdata"/><Relationship Id="rId17" Type="http://schemas.openxmlformats.org/officeDocument/2006/relationships/slide" Target="slides/slide11.xml"/><Relationship Id="rId39" Type="http://schemas.openxmlformats.org/officeDocument/2006/relationships/font" Target="fonts/MontserratLight-bold.fntdata"/><Relationship Id="rId16" Type="http://schemas.openxmlformats.org/officeDocument/2006/relationships/slide" Target="slides/slide10.xml"/><Relationship Id="rId38" Type="http://schemas.openxmlformats.org/officeDocument/2006/relationships/font" Target="fonts/Montserrat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d03a9244_4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d03a9244_4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0690fbe85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10690fbe85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10690fbe85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10690fbe85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10690fbe852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10690fbe852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0690fbe852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0690fbe852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0690fbe852_5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0690fbe852_5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10577a47a0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10577a47a0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10690fbe852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10690fbe852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cfd03a9244_4_3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cfd03a9244_4_3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cfd03a9244_4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cfd03a9244_4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cfd03a9244_4_4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cfd03a9244_4_4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0690fbe852_2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0690fbe852_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10690fbe852_2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10690fbe852_2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0690fbe852_2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0690fbe852_2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06bfc43890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106bfc43890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106bfc4389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106bfc4389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
    <p:spTree>
      <p:nvGrpSpPr>
        <p:cNvPr id="95" name="Shape 95"/>
        <p:cNvGrpSpPr/>
        <p:nvPr/>
      </p:nvGrpSpPr>
      <p:grpSpPr>
        <a:xfrm>
          <a:off x="0" y="0"/>
          <a:ext cx="0" cy="0"/>
          <a:chOff x="0" y="0"/>
          <a:chExt cx="0" cy="0"/>
        </a:xfrm>
      </p:grpSpPr>
      <p:sp>
        <p:nvSpPr>
          <p:cNvPr id="96" name="Google Shape;96;p25"/>
          <p:cNvSpPr txBox="1"/>
          <p:nvPr>
            <p:ph idx="1" type="subTitle"/>
          </p:nvPr>
        </p:nvSpPr>
        <p:spPr>
          <a:xfrm>
            <a:off x="6278988" y="2264787"/>
            <a:ext cx="21450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7" name="Google Shape;97;p25"/>
          <p:cNvSpPr txBox="1"/>
          <p:nvPr>
            <p:ph type="ctrTitle"/>
          </p:nvPr>
        </p:nvSpPr>
        <p:spPr>
          <a:xfrm>
            <a:off x="6366300" y="1992250"/>
            <a:ext cx="19704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8" name="Google Shape;98;p25"/>
          <p:cNvSpPr txBox="1"/>
          <p:nvPr>
            <p:ph idx="2" type="subTitle"/>
          </p:nvPr>
        </p:nvSpPr>
        <p:spPr>
          <a:xfrm>
            <a:off x="699688" y="2264787"/>
            <a:ext cx="21066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25"/>
          <p:cNvSpPr txBox="1"/>
          <p:nvPr>
            <p:ph idx="3" type="ctrTitle"/>
          </p:nvPr>
        </p:nvSpPr>
        <p:spPr>
          <a:xfrm>
            <a:off x="819050" y="1986550"/>
            <a:ext cx="18681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00" name="Google Shape;100;p25"/>
          <p:cNvSpPr txBox="1"/>
          <p:nvPr>
            <p:ph idx="4" type="title"/>
          </p:nvPr>
        </p:nvSpPr>
        <p:spPr>
          <a:xfrm>
            <a:off x="609056" y="354656"/>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6"/>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4" name="Google Shape;104;p26"/>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5" name="Google Shape;105;p26"/>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6" name="Google Shape;106;p26"/>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7" name="Google Shape;107;p26"/>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8" name="Google Shape;108;p26"/>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9" name="Google Shape;109;p26"/>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26"/>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1" name="Google Shape;111;p26"/>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26"/>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26"/>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4" name="Google Shape;114;p26"/>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5" name="Google Shape;115;p26"/>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6" name="Google Shape;116;p26"/>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7" name="Google Shape;117;p26"/>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8" name="Google Shape;118;p26"/>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26"/>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20" name="Google Shape;120;p26"/>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121" name="Shape 121"/>
        <p:cNvGrpSpPr/>
        <p:nvPr/>
      </p:nvGrpSpPr>
      <p:grpSpPr>
        <a:xfrm>
          <a:off x="0" y="0"/>
          <a:ext cx="0" cy="0"/>
          <a:chOff x="0" y="0"/>
          <a:chExt cx="0" cy="0"/>
        </a:xfrm>
      </p:grpSpPr>
      <p:sp>
        <p:nvSpPr>
          <p:cNvPr id="122" name="Google Shape;122;p27"/>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27"/>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4" name="Google Shape;124;p2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26" name="Google Shape;126;p2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9" name="Google Shape;129;p27"/>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27"/>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31" name="Google Shape;131;p27"/>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32" name="Shape 132"/>
        <p:cNvGrpSpPr/>
        <p:nvPr/>
      </p:nvGrpSpPr>
      <p:grpSpPr>
        <a:xfrm>
          <a:off x="0" y="0"/>
          <a:ext cx="0" cy="0"/>
          <a:chOff x="0" y="0"/>
          <a:chExt cx="0" cy="0"/>
        </a:xfrm>
      </p:grpSpPr>
      <p:sp>
        <p:nvSpPr>
          <p:cNvPr id="133" name="Google Shape;133;p2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35" name="Google Shape;135;p2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p:cSld name="TITLE_1">
    <p:bg>
      <p:bgPr>
        <a:solidFill>
          <a:srgbClr val="FFFFFF"/>
        </a:solidFill>
      </p:bgPr>
    </p:bg>
    <p:spTree>
      <p:nvGrpSpPr>
        <p:cNvPr id="137" name="Shape 137"/>
        <p:cNvGrpSpPr/>
        <p:nvPr/>
      </p:nvGrpSpPr>
      <p:grpSpPr>
        <a:xfrm>
          <a:off x="0" y="0"/>
          <a:ext cx="0" cy="0"/>
          <a:chOff x="0" y="0"/>
          <a:chExt cx="0" cy="0"/>
        </a:xfrm>
      </p:grpSpPr>
      <p:sp>
        <p:nvSpPr>
          <p:cNvPr id="138" name="Google Shape;138;p29"/>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9"/>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1" name="Google Shape;141;p29"/>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2" name="Google Shape;142;p29"/>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29"/>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44" name="Google Shape;144;p29"/>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45" name="Shape 145"/>
        <p:cNvGrpSpPr/>
        <p:nvPr/>
      </p:nvGrpSpPr>
      <p:grpSpPr>
        <a:xfrm>
          <a:off x="0" y="0"/>
          <a:ext cx="0" cy="0"/>
          <a:chOff x="0" y="0"/>
          <a:chExt cx="0" cy="0"/>
        </a:xfrm>
      </p:grpSpPr>
      <p:sp>
        <p:nvSpPr>
          <p:cNvPr id="146" name="Google Shape;146;p30"/>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8" name="Google Shape;148;p30"/>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dphi.tech/courses/introduction-to-exploratory-data-analysis" TargetMode="External"/><Relationship Id="rId4" Type="http://schemas.openxmlformats.org/officeDocument/2006/relationships/hyperlink" Target="https://www.kaggle.com/rmenon1998/bangalore-neighborhoods" TargetMode="External"/><Relationship Id="rId5" Type="http://schemas.openxmlformats.org/officeDocument/2006/relationships/hyperlink" Target="https://www.kaggle.com/rmenon1998/bangalore-neighborhoods" TargetMode="External"/><Relationship Id="rId6" Type="http://schemas.openxmlformats.org/officeDocument/2006/relationships/hyperlink" Target="https://www.kaggle.com/vineetsingh26/bangalore-south-crime-details" TargetMode="External"/><Relationship Id="rId7" Type="http://schemas.openxmlformats.org/officeDocument/2006/relationships/hyperlink" Target="https://www.kaggle.com/vineetsingh26/bangalore-south-crime-detai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31"/>
          <p:cNvGrpSpPr/>
          <p:nvPr/>
        </p:nvGrpSpPr>
        <p:grpSpPr>
          <a:xfrm>
            <a:off x="55245" y="3114099"/>
            <a:ext cx="9143993" cy="1998813"/>
            <a:chOff x="2307225" y="2143239"/>
            <a:chExt cx="4091089" cy="1736136"/>
          </a:xfrm>
        </p:grpSpPr>
        <p:sp>
          <p:nvSpPr>
            <p:cNvPr id="154" name="Google Shape;154;p31"/>
            <p:cNvSpPr/>
            <p:nvPr/>
          </p:nvSpPr>
          <p:spPr>
            <a:xfrm>
              <a:off x="4797540" y="2557204"/>
              <a:ext cx="1215509" cy="1309810"/>
            </a:xfrm>
            <a:custGeom>
              <a:rect b="b" l="l" r="r" t="t"/>
              <a:pathLst>
                <a:path extrusionOk="0" h="14098" w="13083">
                  <a:moveTo>
                    <a:pt x="1880" y="57"/>
                  </a:moveTo>
                  <a:lnTo>
                    <a:pt x="1880" y="2385"/>
                  </a:lnTo>
                  <a:lnTo>
                    <a:pt x="2277" y="2385"/>
                  </a:lnTo>
                  <a:lnTo>
                    <a:pt x="2277" y="3922"/>
                  </a:lnTo>
                  <a:lnTo>
                    <a:pt x="3051" y="3922"/>
                  </a:lnTo>
                  <a:lnTo>
                    <a:pt x="3051" y="6408"/>
                  </a:lnTo>
                  <a:lnTo>
                    <a:pt x="3508" y="6408"/>
                  </a:lnTo>
                  <a:lnTo>
                    <a:pt x="3508" y="8459"/>
                  </a:lnTo>
                  <a:lnTo>
                    <a:pt x="3822" y="8459"/>
                  </a:lnTo>
                  <a:lnTo>
                    <a:pt x="3822" y="10151"/>
                  </a:lnTo>
                  <a:lnTo>
                    <a:pt x="5721" y="10151"/>
                  </a:lnTo>
                  <a:lnTo>
                    <a:pt x="5721" y="9584"/>
                  </a:lnTo>
                  <a:lnTo>
                    <a:pt x="8312" y="9584"/>
                  </a:lnTo>
                  <a:lnTo>
                    <a:pt x="8312" y="6898"/>
                  </a:lnTo>
                  <a:lnTo>
                    <a:pt x="8552" y="6898"/>
                  </a:lnTo>
                  <a:lnTo>
                    <a:pt x="8552" y="5680"/>
                  </a:lnTo>
                  <a:lnTo>
                    <a:pt x="8581" y="5680"/>
                  </a:lnTo>
                  <a:lnTo>
                    <a:pt x="8581" y="6898"/>
                  </a:lnTo>
                  <a:lnTo>
                    <a:pt x="8778" y="6898"/>
                  </a:lnTo>
                  <a:lnTo>
                    <a:pt x="8778" y="6154"/>
                  </a:lnTo>
                  <a:lnTo>
                    <a:pt x="8807" y="6154"/>
                  </a:lnTo>
                  <a:lnTo>
                    <a:pt x="8807" y="6898"/>
                  </a:lnTo>
                  <a:lnTo>
                    <a:pt x="9014" y="6898"/>
                  </a:lnTo>
                  <a:lnTo>
                    <a:pt x="9014" y="6708"/>
                  </a:lnTo>
                  <a:lnTo>
                    <a:pt x="9422" y="6708"/>
                  </a:lnTo>
                  <a:lnTo>
                    <a:pt x="9422" y="6898"/>
                  </a:lnTo>
                  <a:lnTo>
                    <a:pt x="10079" y="6898"/>
                  </a:lnTo>
                  <a:lnTo>
                    <a:pt x="10079" y="9261"/>
                  </a:lnTo>
                  <a:lnTo>
                    <a:pt x="12050" y="9261"/>
                  </a:lnTo>
                  <a:lnTo>
                    <a:pt x="12050" y="11660"/>
                  </a:lnTo>
                  <a:lnTo>
                    <a:pt x="13027" y="11660"/>
                  </a:lnTo>
                  <a:lnTo>
                    <a:pt x="13027" y="14018"/>
                  </a:lnTo>
                  <a:lnTo>
                    <a:pt x="4475" y="14018"/>
                  </a:lnTo>
                  <a:lnTo>
                    <a:pt x="4475" y="14039"/>
                  </a:lnTo>
                  <a:lnTo>
                    <a:pt x="60" y="14039"/>
                  </a:lnTo>
                  <a:lnTo>
                    <a:pt x="60" y="9441"/>
                  </a:lnTo>
                  <a:lnTo>
                    <a:pt x="527" y="9441"/>
                  </a:lnTo>
                  <a:lnTo>
                    <a:pt x="527" y="7385"/>
                  </a:lnTo>
                  <a:lnTo>
                    <a:pt x="973" y="7385"/>
                  </a:lnTo>
                  <a:lnTo>
                    <a:pt x="973" y="5181"/>
                  </a:lnTo>
                  <a:lnTo>
                    <a:pt x="1362" y="5181"/>
                  </a:lnTo>
                  <a:lnTo>
                    <a:pt x="1362" y="2385"/>
                  </a:lnTo>
                  <a:lnTo>
                    <a:pt x="1624" y="2385"/>
                  </a:lnTo>
                  <a:lnTo>
                    <a:pt x="1624" y="57"/>
                  </a:lnTo>
                  <a:close/>
                  <a:moveTo>
                    <a:pt x="1564" y="1"/>
                  </a:moveTo>
                  <a:lnTo>
                    <a:pt x="1564" y="2329"/>
                  </a:lnTo>
                  <a:lnTo>
                    <a:pt x="1302" y="2329"/>
                  </a:lnTo>
                  <a:lnTo>
                    <a:pt x="1302" y="5125"/>
                  </a:lnTo>
                  <a:lnTo>
                    <a:pt x="913" y="5125"/>
                  </a:lnTo>
                  <a:lnTo>
                    <a:pt x="913" y="7329"/>
                  </a:lnTo>
                  <a:lnTo>
                    <a:pt x="467" y="7329"/>
                  </a:lnTo>
                  <a:lnTo>
                    <a:pt x="467" y="9384"/>
                  </a:lnTo>
                  <a:lnTo>
                    <a:pt x="0" y="9384"/>
                  </a:lnTo>
                  <a:lnTo>
                    <a:pt x="0" y="14097"/>
                  </a:lnTo>
                  <a:lnTo>
                    <a:pt x="4530" y="14097"/>
                  </a:lnTo>
                  <a:lnTo>
                    <a:pt x="4530" y="14077"/>
                  </a:lnTo>
                  <a:lnTo>
                    <a:pt x="13083" y="14077"/>
                  </a:lnTo>
                  <a:lnTo>
                    <a:pt x="13083" y="11601"/>
                  </a:lnTo>
                  <a:lnTo>
                    <a:pt x="12106" y="11601"/>
                  </a:lnTo>
                  <a:lnTo>
                    <a:pt x="12106" y="9201"/>
                  </a:lnTo>
                  <a:lnTo>
                    <a:pt x="10133" y="9201"/>
                  </a:lnTo>
                  <a:lnTo>
                    <a:pt x="10133" y="6838"/>
                  </a:lnTo>
                  <a:lnTo>
                    <a:pt x="9477" y="6838"/>
                  </a:lnTo>
                  <a:lnTo>
                    <a:pt x="9477" y="6647"/>
                  </a:lnTo>
                  <a:lnTo>
                    <a:pt x="8951" y="6647"/>
                  </a:lnTo>
                  <a:lnTo>
                    <a:pt x="8951" y="6838"/>
                  </a:lnTo>
                  <a:lnTo>
                    <a:pt x="8862" y="6838"/>
                  </a:lnTo>
                  <a:lnTo>
                    <a:pt x="8862" y="6095"/>
                  </a:lnTo>
                  <a:lnTo>
                    <a:pt x="8718" y="6095"/>
                  </a:lnTo>
                  <a:lnTo>
                    <a:pt x="8718" y="6838"/>
                  </a:lnTo>
                  <a:lnTo>
                    <a:pt x="8637" y="6838"/>
                  </a:lnTo>
                  <a:lnTo>
                    <a:pt x="8637" y="5620"/>
                  </a:lnTo>
                  <a:lnTo>
                    <a:pt x="8493" y="5620"/>
                  </a:lnTo>
                  <a:lnTo>
                    <a:pt x="8493" y="6838"/>
                  </a:lnTo>
                  <a:lnTo>
                    <a:pt x="8252" y="6838"/>
                  </a:lnTo>
                  <a:lnTo>
                    <a:pt x="8252" y="9524"/>
                  </a:lnTo>
                  <a:lnTo>
                    <a:pt x="5660" y="9524"/>
                  </a:lnTo>
                  <a:lnTo>
                    <a:pt x="5660" y="10090"/>
                  </a:lnTo>
                  <a:lnTo>
                    <a:pt x="3879" y="10090"/>
                  </a:lnTo>
                  <a:lnTo>
                    <a:pt x="3879" y="8401"/>
                  </a:lnTo>
                  <a:lnTo>
                    <a:pt x="3566" y="8401"/>
                  </a:lnTo>
                  <a:lnTo>
                    <a:pt x="3566" y="6350"/>
                  </a:lnTo>
                  <a:lnTo>
                    <a:pt x="3109" y="6350"/>
                  </a:lnTo>
                  <a:lnTo>
                    <a:pt x="3109" y="3864"/>
                  </a:lnTo>
                  <a:lnTo>
                    <a:pt x="2334" y="3864"/>
                  </a:lnTo>
                  <a:lnTo>
                    <a:pt x="2334" y="2329"/>
                  </a:lnTo>
                  <a:lnTo>
                    <a:pt x="1937" y="2329"/>
                  </a:lnTo>
                  <a:lnTo>
                    <a:pt x="19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1"/>
            <p:cNvSpPr/>
            <p:nvPr/>
          </p:nvSpPr>
          <p:spPr>
            <a:xfrm>
              <a:off x="2692330" y="2870582"/>
              <a:ext cx="2068214" cy="997641"/>
            </a:xfrm>
            <a:custGeom>
              <a:rect b="b" l="l" r="r" t="t"/>
              <a:pathLst>
                <a:path extrusionOk="0" h="10738" w="22261">
                  <a:moveTo>
                    <a:pt x="15479" y="6016"/>
                  </a:moveTo>
                  <a:cubicBezTo>
                    <a:pt x="15667" y="6016"/>
                    <a:pt x="15819" y="6156"/>
                    <a:pt x="15819" y="6329"/>
                  </a:cubicBezTo>
                  <a:lnTo>
                    <a:pt x="15819" y="8846"/>
                  </a:lnTo>
                  <a:lnTo>
                    <a:pt x="15157" y="8846"/>
                  </a:lnTo>
                  <a:lnTo>
                    <a:pt x="15157" y="7622"/>
                  </a:lnTo>
                  <a:lnTo>
                    <a:pt x="15141" y="7622"/>
                  </a:lnTo>
                  <a:lnTo>
                    <a:pt x="15141" y="6329"/>
                  </a:lnTo>
                  <a:cubicBezTo>
                    <a:pt x="15141" y="6156"/>
                    <a:pt x="15293" y="6016"/>
                    <a:pt x="15479" y="6016"/>
                  </a:cubicBezTo>
                  <a:close/>
                  <a:moveTo>
                    <a:pt x="15478" y="5956"/>
                  </a:moveTo>
                  <a:cubicBezTo>
                    <a:pt x="15259" y="5956"/>
                    <a:pt x="15082" y="6123"/>
                    <a:pt x="15082" y="6329"/>
                  </a:cubicBezTo>
                  <a:lnTo>
                    <a:pt x="15082" y="7680"/>
                  </a:lnTo>
                  <a:lnTo>
                    <a:pt x="15099" y="7680"/>
                  </a:lnTo>
                  <a:lnTo>
                    <a:pt x="15099" y="8904"/>
                  </a:lnTo>
                  <a:lnTo>
                    <a:pt x="15875" y="8904"/>
                  </a:lnTo>
                  <a:lnTo>
                    <a:pt x="15875" y="6329"/>
                  </a:lnTo>
                  <a:cubicBezTo>
                    <a:pt x="15875" y="6124"/>
                    <a:pt x="15697" y="5956"/>
                    <a:pt x="15478" y="5956"/>
                  </a:cubicBezTo>
                  <a:close/>
                  <a:moveTo>
                    <a:pt x="4995" y="59"/>
                  </a:moveTo>
                  <a:lnTo>
                    <a:pt x="4995" y="1674"/>
                  </a:lnTo>
                  <a:lnTo>
                    <a:pt x="5237" y="1674"/>
                  </a:lnTo>
                  <a:lnTo>
                    <a:pt x="5237" y="688"/>
                  </a:lnTo>
                  <a:lnTo>
                    <a:pt x="5294" y="688"/>
                  </a:lnTo>
                  <a:lnTo>
                    <a:pt x="5294" y="1674"/>
                  </a:lnTo>
                  <a:lnTo>
                    <a:pt x="5549" y="1674"/>
                  </a:lnTo>
                  <a:lnTo>
                    <a:pt x="5549" y="1420"/>
                  </a:lnTo>
                  <a:lnTo>
                    <a:pt x="6111" y="1420"/>
                  </a:lnTo>
                  <a:lnTo>
                    <a:pt x="6111" y="1674"/>
                  </a:lnTo>
                  <a:lnTo>
                    <a:pt x="6982" y="1674"/>
                  </a:lnTo>
                  <a:lnTo>
                    <a:pt x="6982" y="5029"/>
                  </a:lnTo>
                  <a:lnTo>
                    <a:pt x="11067" y="5029"/>
                  </a:lnTo>
                  <a:lnTo>
                    <a:pt x="11067" y="7680"/>
                  </a:lnTo>
                  <a:lnTo>
                    <a:pt x="13484" y="7680"/>
                  </a:lnTo>
                  <a:lnTo>
                    <a:pt x="13484" y="7450"/>
                  </a:lnTo>
                  <a:lnTo>
                    <a:pt x="13540" y="7450"/>
                  </a:lnTo>
                  <a:lnTo>
                    <a:pt x="14174" y="4458"/>
                  </a:lnTo>
                  <a:lnTo>
                    <a:pt x="14494" y="4458"/>
                  </a:lnTo>
                  <a:lnTo>
                    <a:pt x="14838" y="2832"/>
                  </a:lnTo>
                  <a:lnTo>
                    <a:pt x="16119" y="2832"/>
                  </a:lnTo>
                  <a:lnTo>
                    <a:pt x="16464" y="4458"/>
                  </a:lnTo>
                  <a:lnTo>
                    <a:pt x="16784" y="4458"/>
                  </a:lnTo>
                  <a:lnTo>
                    <a:pt x="17417" y="7450"/>
                  </a:lnTo>
                  <a:lnTo>
                    <a:pt x="17473" y="7450"/>
                  </a:lnTo>
                  <a:lnTo>
                    <a:pt x="17473" y="7584"/>
                  </a:lnTo>
                  <a:lnTo>
                    <a:pt x="20459" y="7584"/>
                  </a:lnTo>
                  <a:lnTo>
                    <a:pt x="20459" y="5328"/>
                  </a:lnTo>
                  <a:lnTo>
                    <a:pt x="21567" y="4379"/>
                  </a:lnTo>
                  <a:lnTo>
                    <a:pt x="21567" y="3611"/>
                  </a:lnTo>
                  <a:lnTo>
                    <a:pt x="21611" y="3611"/>
                  </a:lnTo>
                  <a:lnTo>
                    <a:pt x="21611" y="7584"/>
                  </a:lnTo>
                  <a:lnTo>
                    <a:pt x="22197" y="7584"/>
                  </a:lnTo>
                  <a:lnTo>
                    <a:pt x="22197" y="7991"/>
                  </a:lnTo>
                  <a:lnTo>
                    <a:pt x="21867" y="7991"/>
                  </a:lnTo>
                  <a:lnTo>
                    <a:pt x="21867" y="10643"/>
                  </a:lnTo>
                  <a:lnTo>
                    <a:pt x="21611" y="10643"/>
                  </a:lnTo>
                  <a:lnTo>
                    <a:pt x="21611" y="10664"/>
                  </a:lnTo>
                  <a:lnTo>
                    <a:pt x="20457" y="10664"/>
                  </a:lnTo>
                  <a:lnTo>
                    <a:pt x="20457" y="10643"/>
                  </a:lnTo>
                  <a:lnTo>
                    <a:pt x="17471" y="10643"/>
                  </a:lnTo>
                  <a:lnTo>
                    <a:pt x="17471" y="10664"/>
                  </a:lnTo>
                  <a:lnTo>
                    <a:pt x="15875" y="10664"/>
                  </a:lnTo>
                  <a:lnTo>
                    <a:pt x="15875" y="10643"/>
                  </a:lnTo>
                  <a:lnTo>
                    <a:pt x="15080" y="10643"/>
                  </a:lnTo>
                  <a:lnTo>
                    <a:pt x="15080" y="10664"/>
                  </a:lnTo>
                  <a:lnTo>
                    <a:pt x="13483" y="10664"/>
                  </a:lnTo>
                  <a:lnTo>
                    <a:pt x="13483" y="10643"/>
                  </a:lnTo>
                  <a:lnTo>
                    <a:pt x="8375" y="10643"/>
                  </a:lnTo>
                  <a:lnTo>
                    <a:pt x="8375" y="10664"/>
                  </a:lnTo>
                  <a:lnTo>
                    <a:pt x="7324" y="10664"/>
                  </a:lnTo>
                  <a:lnTo>
                    <a:pt x="7324" y="10643"/>
                  </a:lnTo>
                  <a:lnTo>
                    <a:pt x="6771" y="10643"/>
                  </a:lnTo>
                  <a:lnTo>
                    <a:pt x="6771" y="10664"/>
                  </a:lnTo>
                  <a:lnTo>
                    <a:pt x="5718" y="10664"/>
                  </a:lnTo>
                  <a:lnTo>
                    <a:pt x="5718" y="10643"/>
                  </a:lnTo>
                  <a:lnTo>
                    <a:pt x="4527" y="10643"/>
                  </a:lnTo>
                  <a:lnTo>
                    <a:pt x="4518" y="10664"/>
                  </a:lnTo>
                  <a:lnTo>
                    <a:pt x="3592" y="10664"/>
                  </a:lnTo>
                  <a:lnTo>
                    <a:pt x="3592" y="10678"/>
                  </a:lnTo>
                  <a:lnTo>
                    <a:pt x="1020" y="10678"/>
                  </a:lnTo>
                  <a:lnTo>
                    <a:pt x="1020" y="10643"/>
                  </a:lnTo>
                  <a:lnTo>
                    <a:pt x="57" y="10643"/>
                  </a:lnTo>
                  <a:lnTo>
                    <a:pt x="57" y="8904"/>
                  </a:lnTo>
                  <a:lnTo>
                    <a:pt x="1020" y="8904"/>
                  </a:lnTo>
                  <a:lnTo>
                    <a:pt x="1020" y="6979"/>
                  </a:lnTo>
                  <a:lnTo>
                    <a:pt x="2940" y="6979"/>
                  </a:lnTo>
                  <a:lnTo>
                    <a:pt x="2940" y="2834"/>
                  </a:lnTo>
                  <a:lnTo>
                    <a:pt x="2970" y="2834"/>
                  </a:lnTo>
                  <a:lnTo>
                    <a:pt x="2970" y="3904"/>
                  </a:lnTo>
                  <a:lnTo>
                    <a:pt x="2986" y="3911"/>
                  </a:lnTo>
                  <a:cubicBezTo>
                    <a:pt x="3666" y="4242"/>
                    <a:pt x="4197" y="4692"/>
                    <a:pt x="4566" y="5244"/>
                  </a:cubicBezTo>
                  <a:lnTo>
                    <a:pt x="4620" y="5324"/>
                  </a:lnTo>
                  <a:lnTo>
                    <a:pt x="4620" y="1674"/>
                  </a:lnTo>
                  <a:lnTo>
                    <a:pt x="4939" y="1674"/>
                  </a:lnTo>
                  <a:lnTo>
                    <a:pt x="4939" y="59"/>
                  </a:lnTo>
                  <a:close/>
                  <a:moveTo>
                    <a:pt x="4882" y="0"/>
                  </a:moveTo>
                  <a:lnTo>
                    <a:pt x="4882" y="1616"/>
                  </a:lnTo>
                  <a:lnTo>
                    <a:pt x="4564" y="1616"/>
                  </a:lnTo>
                  <a:lnTo>
                    <a:pt x="4564" y="5134"/>
                  </a:lnTo>
                  <a:cubicBezTo>
                    <a:pt x="4196" y="4612"/>
                    <a:pt x="3680" y="4186"/>
                    <a:pt x="3031" y="3868"/>
                  </a:cubicBezTo>
                  <a:lnTo>
                    <a:pt x="3031" y="2775"/>
                  </a:lnTo>
                  <a:lnTo>
                    <a:pt x="2884" y="2775"/>
                  </a:lnTo>
                  <a:lnTo>
                    <a:pt x="2884" y="6921"/>
                  </a:lnTo>
                  <a:lnTo>
                    <a:pt x="964" y="6921"/>
                  </a:lnTo>
                  <a:lnTo>
                    <a:pt x="964" y="8846"/>
                  </a:lnTo>
                  <a:lnTo>
                    <a:pt x="1" y="8846"/>
                  </a:lnTo>
                  <a:lnTo>
                    <a:pt x="1" y="10703"/>
                  </a:lnTo>
                  <a:lnTo>
                    <a:pt x="964" y="10703"/>
                  </a:lnTo>
                  <a:lnTo>
                    <a:pt x="964" y="10738"/>
                  </a:lnTo>
                  <a:lnTo>
                    <a:pt x="3653" y="10738"/>
                  </a:lnTo>
                  <a:lnTo>
                    <a:pt x="3653" y="10723"/>
                  </a:lnTo>
                  <a:lnTo>
                    <a:pt x="4559" y="10723"/>
                  </a:lnTo>
                  <a:lnTo>
                    <a:pt x="4569" y="10703"/>
                  </a:lnTo>
                  <a:lnTo>
                    <a:pt x="5664" y="10703"/>
                  </a:lnTo>
                  <a:lnTo>
                    <a:pt x="5664" y="10723"/>
                  </a:lnTo>
                  <a:lnTo>
                    <a:pt x="6834" y="10723"/>
                  </a:lnTo>
                  <a:lnTo>
                    <a:pt x="6834" y="10703"/>
                  </a:lnTo>
                  <a:lnTo>
                    <a:pt x="7268" y="10703"/>
                  </a:lnTo>
                  <a:lnTo>
                    <a:pt x="7268" y="10723"/>
                  </a:lnTo>
                  <a:lnTo>
                    <a:pt x="8438" y="10723"/>
                  </a:lnTo>
                  <a:lnTo>
                    <a:pt x="8438" y="10703"/>
                  </a:lnTo>
                  <a:lnTo>
                    <a:pt x="13430" y="10703"/>
                  </a:lnTo>
                  <a:lnTo>
                    <a:pt x="13430" y="10723"/>
                  </a:lnTo>
                  <a:lnTo>
                    <a:pt x="15145" y="10723"/>
                  </a:lnTo>
                  <a:lnTo>
                    <a:pt x="15145" y="10703"/>
                  </a:lnTo>
                  <a:lnTo>
                    <a:pt x="15821" y="10703"/>
                  </a:lnTo>
                  <a:lnTo>
                    <a:pt x="15821" y="10723"/>
                  </a:lnTo>
                  <a:lnTo>
                    <a:pt x="17535" y="10723"/>
                  </a:lnTo>
                  <a:lnTo>
                    <a:pt x="17535" y="10703"/>
                  </a:lnTo>
                  <a:lnTo>
                    <a:pt x="20404" y="10703"/>
                  </a:lnTo>
                  <a:lnTo>
                    <a:pt x="20404" y="10723"/>
                  </a:lnTo>
                  <a:lnTo>
                    <a:pt x="21674" y="10723"/>
                  </a:lnTo>
                  <a:lnTo>
                    <a:pt x="21674" y="10703"/>
                  </a:lnTo>
                  <a:lnTo>
                    <a:pt x="21930" y="10703"/>
                  </a:lnTo>
                  <a:lnTo>
                    <a:pt x="21930" y="8050"/>
                  </a:lnTo>
                  <a:lnTo>
                    <a:pt x="22260" y="8050"/>
                  </a:lnTo>
                  <a:lnTo>
                    <a:pt x="22260" y="7526"/>
                  </a:lnTo>
                  <a:lnTo>
                    <a:pt x="21674" y="7526"/>
                  </a:lnTo>
                  <a:lnTo>
                    <a:pt x="21674" y="3552"/>
                  </a:lnTo>
                  <a:lnTo>
                    <a:pt x="21513" y="3552"/>
                  </a:lnTo>
                  <a:lnTo>
                    <a:pt x="21513" y="4353"/>
                  </a:lnTo>
                  <a:lnTo>
                    <a:pt x="20404" y="5301"/>
                  </a:lnTo>
                  <a:lnTo>
                    <a:pt x="20404" y="7526"/>
                  </a:lnTo>
                  <a:lnTo>
                    <a:pt x="17535" y="7526"/>
                  </a:lnTo>
                  <a:lnTo>
                    <a:pt x="17535" y="7392"/>
                  </a:lnTo>
                  <a:lnTo>
                    <a:pt x="17470" y="7392"/>
                  </a:lnTo>
                  <a:lnTo>
                    <a:pt x="16837" y="4400"/>
                  </a:lnTo>
                  <a:lnTo>
                    <a:pt x="16516" y="4400"/>
                  </a:lnTo>
                  <a:lnTo>
                    <a:pt x="16172" y="2774"/>
                  </a:lnTo>
                  <a:lnTo>
                    <a:pt x="14794" y="2774"/>
                  </a:lnTo>
                  <a:lnTo>
                    <a:pt x="14450" y="4400"/>
                  </a:lnTo>
                  <a:lnTo>
                    <a:pt x="14131" y="4400"/>
                  </a:lnTo>
                  <a:lnTo>
                    <a:pt x="13497" y="7392"/>
                  </a:lnTo>
                  <a:lnTo>
                    <a:pt x="13431" y="7392"/>
                  </a:lnTo>
                  <a:lnTo>
                    <a:pt x="13431" y="7622"/>
                  </a:lnTo>
                  <a:lnTo>
                    <a:pt x="11131" y="7622"/>
                  </a:lnTo>
                  <a:lnTo>
                    <a:pt x="11131" y="4970"/>
                  </a:lnTo>
                  <a:lnTo>
                    <a:pt x="7046" y="4970"/>
                  </a:lnTo>
                  <a:lnTo>
                    <a:pt x="7046" y="1616"/>
                  </a:lnTo>
                  <a:lnTo>
                    <a:pt x="6176" y="1616"/>
                  </a:lnTo>
                  <a:lnTo>
                    <a:pt x="6176" y="1362"/>
                  </a:lnTo>
                  <a:lnTo>
                    <a:pt x="5496" y="1362"/>
                  </a:lnTo>
                  <a:lnTo>
                    <a:pt x="5496" y="1616"/>
                  </a:lnTo>
                  <a:lnTo>
                    <a:pt x="5357" y="1616"/>
                  </a:lnTo>
                  <a:lnTo>
                    <a:pt x="5357" y="629"/>
                  </a:lnTo>
                  <a:lnTo>
                    <a:pt x="5183" y="629"/>
                  </a:lnTo>
                  <a:lnTo>
                    <a:pt x="5183" y="1616"/>
                  </a:lnTo>
                  <a:lnTo>
                    <a:pt x="5056" y="1616"/>
                  </a:lnTo>
                  <a:lnTo>
                    <a:pt x="50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31"/>
            <p:cNvGrpSpPr/>
            <p:nvPr/>
          </p:nvGrpSpPr>
          <p:grpSpPr>
            <a:xfrm>
              <a:off x="2889594" y="3357685"/>
              <a:ext cx="335109" cy="510421"/>
              <a:chOff x="2607712" y="3424555"/>
              <a:chExt cx="399701" cy="608804"/>
            </a:xfrm>
          </p:grpSpPr>
          <p:sp>
            <p:nvSpPr>
              <p:cNvPr id="157" name="Google Shape;157;p31"/>
              <p:cNvSpPr/>
              <p:nvPr/>
            </p:nvSpPr>
            <p:spPr>
              <a:xfrm>
                <a:off x="2607712" y="3424555"/>
                <a:ext cx="399701" cy="608804"/>
              </a:xfrm>
              <a:custGeom>
                <a:rect b="b" l="l" r="r" t="t"/>
                <a:pathLst>
                  <a:path extrusionOk="0" h="5494" w="3607">
                    <a:moveTo>
                      <a:pt x="3547" y="58"/>
                    </a:moveTo>
                    <a:lnTo>
                      <a:pt x="3547" y="5434"/>
                    </a:lnTo>
                    <a:lnTo>
                      <a:pt x="59" y="5434"/>
                    </a:lnTo>
                    <a:lnTo>
                      <a:pt x="59" y="58"/>
                    </a:lnTo>
                    <a:close/>
                    <a:moveTo>
                      <a:pt x="1" y="0"/>
                    </a:moveTo>
                    <a:lnTo>
                      <a:pt x="1" y="5494"/>
                    </a:lnTo>
                    <a:lnTo>
                      <a:pt x="3607" y="5494"/>
                    </a:lnTo>
                    <a:lnTo>
                      <a:pt x="3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p:nvPr/>
            </p:nvSpPr>
            <p:spPr>
              <a:xfrm>
                <a:off x="2644391" y="3494809"/>
                <a:ext cx="77680" cy="50752"/>
              </a:xfrm>
              <a:custGeom>
                <a:rect b="b" l="l" r="r" t="t"/>
                <a:pathLst>
                  <a:path extrusionOk="0" h="458" w="701">
                    <a:moveTo>
                      <a:pt x="643" y="58"/>
                    </a:moveTo>
                    <a:lnTo>
                      <a:pt x="643" y="399"/>
                    </a:lnTo>
                    <a:lnTo>
                      <a:pt x="60" y="399"/>
                    </a:lnTo>
                    <a:lnTo>
                      <a:pt x="60" y="58"/>
                    </a:lnTo>
                    <a:close/>
                    <a:moveTo>
                      <a:pt x="0" y="0"/>
                    </a:moveTo>
                    <a:lnTo>
                      <a:pt x="0" y="458"/>
                    </a:lnTo>
                    <a:lnTo>
                      <a:pt x="700" y="458"/>
                    </a:lnTo>
                    <a:lnTo>
                      <a:pt x="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p:nvPr/>
            </p:nvSpPr>
            <p:spPr>
              <a:xfrm>
                <a:off x="2644391" y="3607505"/>
                <a:ext cx="77680" cy="50752"/>
              </a:xfrm>
              <a:custGeom>
                <a:rect b="b" l="l" r="r" t="t"/>
                <a:pathLst>
                  <a:path extrusionOk="0" h="458" w="701">
                    <a:moveTo>
                      <a:pt x="643" y="58"/>
                    </a:moveTo>
                    <a:lnTo>
                      <a:pt x="643" y="400"/>
                    </a:lnTo>
                    <a:lnTo>
                      <a:pt x="60" y="400"/>
                    </a:lnTo>
                    <a:lnTo>
                      <a:pt x="60" y="58"/>
                    </a:lnTo>
                    <a:close/>
                    <a:moveTo>
                      <a:pt x="0" y="0"/>
                    </a:moveTo>
                    <a:lnTo>
                      <a:pt x="0" y="458"/>
                    </a:lnTo>
                    <a:lnTo>
                      <a:pt x="700" y="458"/>
                    </a:lnTo>
                    <a:lnTo>
                      <a:pt x="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2644391" y="3719978"/>
                <a:ext cx="77680" cy="50863"/>
              </a:xfrm>
              <a:custGeom>
                <a:rect b="b" l="l" r="r" t="t"/>
                <a:pathLst>
                  <a:path extrusionOk="0" h="459" w="701">
                    <a:moveTo>
                      <a:pt x="643" y="58"/>
                    </a:moveTo>
                    <a:lnTo>
                      <a:pt x="643" y="400"/>
                    </a:lnTo>
                    <a:lnTo>
                      <a:pt x="60" y="400"/>
                    </a:lnTo>
                    <a:lnTo>
                      <a:pt x="60" y="58"/>
                    </a:lnTo>
                    <a:close/>
                    <a:moveTo>
                      <a:pt x="0" y="0"/>
                    </a:moveTo>
                    <a:lnTo>
                      <a:pt x="0" y="459"/>
                    </a:lnTo>
                    <a:lnTo>
                      <a:pt x="700" y="459"/>
                    </a:lnTo>
                    <a:lnTo>
                      <a:pt x="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p:nvPr/>
            </p:nvSpPr>
            <p:spPr>
              <a:xfrm>
                <a:off x="2644391" y="3832674"/>
                <a:ext cx="77680" cy="50752"/>
              </a:xfrm>
              <a:custGeom>
                <a:rect b="b" l="l" r="r" t="t"/>
                <a:pathLst>
                  <a:path extrusionOk="0" h="458" w="701">
                    <a:moveTo>
                      <a:pt x="643" y="58"/>
                    </a:moveTo>
                    <a:lnTo>
                      <a:pt x="643" y="400"/>
                    </a:lnTo>
                    <a:lnTo>
                      <a:pt x="60" y="400"/>
                    </a:lnTo>
                    <a:lnTo>
                      <a:pt x="60" y="58"/>
                    </a:lnTo>
                    <a:close/>
                    <a:moveTo>
                      <a:pt x="0" y="1"/>
                    </a:moveTo>
                    <a:lnTo>
                      <a:pt x="0" y="458"/>
                    </a:lnTo>
                    <a:lnTo>
                      <a:pt x="700" y="458"/>
                    </a:lnTo>
                    <a:lnTo>
                      <a:pt x="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2745342" y="3719978"/>
                <a:ext cx="215752" cy="50863"/>
              </a:xfrm>
              <a:custGeom>
                <a:rect b="b" l="l" r="r" t="t"/>
                <a:pathLst>
                  <a:path extrusionOk="0" h="459" w="1947">
                    <a:moveTo>
                      <a:pt x="1887" y="58"/>
                    </a:moveTo>
                    <a:lnTo>
                      <a:pt x="1887" y="400"/>
                    </a:lnTo>
                    <a:lnTo>
                      <a:pt x="59" y="400"/>
                    </a:lnTo>
                    <a:lnTo>
                      <a:pt x="59" y="58"/>
                    </a:lnTo>
                    <a:close/>
                    <a:moveTo>
                      <a:pt x="1" y="0"/>
                    </a:moveTo>
                    <a:lnTo>
                      <a:pt x="1" y="459"/>
                    </a:lnTo>
                    <a:lnTo>
                      <a:pt x="1946" y="459"/>
                    </a:lnTo>
                    <a:lnTo>
                      <a:pt x="1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2745342" y="3832674"/>
                <a:ext cx="215752" cy="50752"/>
              </a:xfrm>
              <a:custGeom>
                <a:rect b="b" l="l" r="r" t="t"/>
                <a:pathLst>
                  <a:path extrusionOk="0" h="458" w="1947">
                    <a:moveTo>
                      <a:pt x="1887" y="58"/>
                    </a:moveTo>
                    <a:lnTo>
                      <a:pt x="1887" y="400"/>
                    </a:lnTo>
                    <a:lnTo>
                      <a:pt x="59" y="400"/>
                    </a:lnTo>
                    <a:lnTo>
                      <a:pt x="59" y="58"/>
                    </a:lnTo>
                    <a:close/>
                    <a:moveTo>
                      <a:pt x="1" y="1"/>
                    </a:moveTo>
                    <a:lnTo>
                      <a:pt x="1" y="458"/>
                    </a:lnTo>
                    <a:lnTo>
                      <a:pt x="1946" y="458"/>
                    </a:lnTo>
                    <a:lnTo>
                      <a:pt x="19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31"/>
            <p:cNvSpPr/>
            <p:nvPr/>
          </p:nvSpPr>
          <p:spPr>
            <a:xfrm>
              <a:off x="4935880" y="3317562"/>
              <a:ext cx="265530" cy="549362"/>
            </a:xfrm>
            <a:custGeom>
              <a:rect b="b" l="l" r="r" t="t"/>
              <a:pathLst>
                <a:path extrusionOk="0" h="5913" w="2858">
                  <a:moveTo>
                    <a:pt x="1867" y="61"/>
                  </a:moveTo>
                  <a:lnTo>
                    <a:pt x="2105" y="1267"/>
                  </a:lnTo>
                  <a:lnTo>
                    <a:pt x="2326" y="1267"/>
                  </a:lnTo>
                  <a:lnTo>
                    <a:pt x="2764" y="3486"/>
                  </a:lnTo>
                  <a:lnTo>
                    <a:pt x="2799" y="3486"/>
                  </a:lnTo>
                  <a:lnTo>
                    <a:pt x="2799" y="5855"/>
                  </a:lnTo>
                  <a:lnTo>
                    <a:pt x="1717" y="5855"/>
                  </a:lnTo>
                  <a:lnTo>
                    <a:pt x="1717" y="2645"/>
                  </a:lnTo>
                  <a:cubicBezTo>
                    <a:pt x="1717" y="2490"/>
                    <a:pt x="1589" y="2362"/>
                    <a:pt x="1433" y="2362"/>
                  </a:cubicBezTo>
                  <a:cubicBezTo>
                    <a:pt x="1277" y="2362"/>
                    <a:pt x="1149" y="2490"/>
                    <a:pt x="1149" y="2645"/>
                  </a:cubicBezTo>
                  <a:lnTo>
                    <a:pt x="1149" y="5855"/>
                  </a:lnTo>
                  <a:lnTo>
                    <a:pt x="62" y="5855"/>
                  </a:lnTo>
                  <a:lnTo>
                    <a:pt x="62" y="3486"/>
                  </a:lnTo>
                  <a:lnTo>
                    <a:pt x="98" y="3486"/>
                  </a:lnTo>
                  <a:lnTo>
                    <a:pt x="537" y="1267"/>
                  </a:lnTo>
                  <a:lnTo>
                    <a:pt x="758" y="1267"/>
                  </a:lnTo>
                  <a:lnTo>
                    <a:pt x="995" y="61"/>
                  </a:lnTo>
                  <a:close/>
                  <a:moveTo>
                    <a:pt x="945" y="0"/>
                  </a:moveTo>
                  <a:lnTo>
                    <a:pt x="708" y="1207"/>
                  </a:lnTo>
                  <a:lnTo>
                    <a:pt x="487" y="1207"/>
                  </a:lnTo>
                  <a:lnTo>
                    <a:pt x="48" y="3426"/>
                  </a:lnTo>
                  <a:lnTo>
                    <a:pt x="1" y="3426"/>
                  </a:lnTo>
                  <a:lnTo>
                    <a:pt x="1" y="5912"/>
                  </a:lnTo>
                  <a:lnTo>
                    <a:pt x="1204" y="5912"/>
                  </a:lnTo>
                  <a:lnTo>
                    <a:pt x="1204" y="2644"/>
                  </a:lnTo>
                  <a:cubicBezTo>
                    <a:pt x="1204" y="2520"/>
                    <a:pt x="1306" y="2419"/>
                    <a:pt x="1429" y="2419"/>
                  </a:cubicBezTo>
                  <a:cubicBezTo>
                    <a:pt x="1553" y="2419"/>
                    <a:pt x="1654" y="2520"/>
                    <a:pt x="1654" y="2644"/>
                  </a:cubicBezTo>
                  <a:lnTo>
                    <a:pt x="1654" y="5912"/>
                  </a:lnTo>
                  <a:lnTo>
                    <a:pt x="2858" y="5912"/>
                  </a:lnTo>
                  <a:lnTo>
                    <a:pt x="2858" y="3426"/>
                  </a:lnTo>
                  <a:lnTo>
                    <a:pt x="2811" y="3426"/>
                  </a:lnTo>
                  <a:lnTo>
                    <a:pt x="2374" y="1207"/>
                  </a:lnTo>
                  <a:lnTo>
                    <a:pt x="2152" y="1207"/>
                  </a:lnTo>
                  <a:lnTo>
                    <a:pt x="1914" y="0"/>
                  </a:lnTo>
                  <a:close/>
                </a:path>
              </a:pathLst>
            </a:custGeom>
            <a:solidFill>
              <a:srgbClr val="E03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p:nvPr/>
          </p:nvSpPr>
          <p:spPr>
            <a:xfrm>
              <a:off x="4963196" y="3651287"/>
              <a:ext cx="25642" cy="25642"/>
            </a:xfrm>
            <a:custGeom>
              <a:rect b="b" l="l" r="r" t="t"/>
              <a:pathLst>
                <a:path extrusionOk="0" h="276" w="276">
                  <a:moveTo>
                    <a:pt x="1" y="1"/>
                  </a:moveTo>
                  <a:lnTo>
                    <a:pt x="1" y="276"/>
                  </a:lnTo>
                  <a:lnTo>
                    <a:pt x="276" y="276"/>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1"/>
            <p:cNvSpPr/>
            <p:nvPr/>
          </p:nvSpPr>
          <p:spPr>
            <a:xfrm>
              <a:off x="4993298" y="3580491"/>
              <a:ext cx="25642" cy="25642"/>
            </a:xfrm>
            <a:custGeom>
              <a:rect b="b" l="l" r="r" t="t"/>
              <a:pathLst>
                <a:path extrusionOk="0" h="276" w="276">
                  <a:moveTo>
                    <a:pt x="1" y="0"/>
                  </a:moveTo>
                  <a:lnTo>
                    <a:pt x="1" y="276"/>
                  </a:lnTo>
                  <a:lnTo>
                    <a:pt x="275" y="276"/>
                  </a:lnTo>
                  <a:lnTo>
                    <a:pt x="2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p:nvPr/>
          </p:nvSpPr>
          <p:spPr>
            <a:xfrm>
              <a:off x="4996550" y="3712513"/>
              <a:ext cx="25642" cy="25642"/>
            </a:xfrm>
            <a:custGeom>
              <a:rect b="b" l="l" r="r" t="t"/>
              <a:pathLst>
                <a:path extrusionOk="0" h="276" w="276">
                  <a:moveTo>
                    <a:pt x="1" y="1"/>
                  </a:moveTo>
                  <a:lnTo>
                    <a:pt x="1" y="276"/>
                  </a:lnTo>
                  <a:lnTo>
                    <a:pt x="276" y="276"/>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p:nvPr/>
          </p:nvSpPr>
          <p:spPr>
            <a:xfrm>
              <a:off x="5161462" y="3721246"/>
              <a:ext cx="25735" cy="25550"/>
            </a:xfrm>
            <a:custGeom>
              <a:rect b="b" l="l" r="r" t="t"/>
              <a:pathLst>
                <a:path extrusionOk="0" h="275" w="277">
                  <a:moveTo>
                    <a:pt x="1" y="1"/>
                  </a:moveTo>
                  <a:lnTo>
                    <a:pt x="1" y="275"/>
                  </a:lnTo>
                  <a:lnTo>
                    <a:pt x="276" y="275"/>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5130895" y="3544071"/>
              <a:ext cx="25642" cy="25642"/>
            </a:xfrm>
            <a:custGeom>
              <a:rect b="b" l="l" r="r" t="t"/>
              <a:pathLst>
                <a:path extrusionOk="0" h="276" w="276">
                  <a:moveTo>
                    <a:pt x="0" y="0"/>
                  </a:moveTo>
                  <a:lnTo>
                    <a:pt x="0" y="276"/>
                  </a:lnTo>
                  <a:lnTo>
                    <a:pt x="276" y="276"/>
                  </a:lnTo>
                  <a:lnTo>
                    <a:pt x="2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p:nvPr/>
          </p:nvSpPr>
          <p:spPr>
            <a:xfrm>
              <a:off x="5106646" y="3474576"/>
              <a:ext cx="25642" cy="25550"/>
            </a:xfrm>
            <a:custGeom>
              <a:rect b="b" l="l" r="r" t="t"/>
              <a:pathLst>
                <a:path extrusionOk="0" h="275" w="276">
                  <a:moveTo>
                    <a:pt x="1" y="1"/>
                  </a:moveTo>
                  <a:lnTo>
                    <a:pt x="1" y="275"/>
                  </a:lnTo>
                  <a:lnTo>
                    <a:pt x="276" y="275"/>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1"/>
            <p:cNvGrpSpPr/>
            <p:nvPr/>
          </p:nvGrpSpPr>
          <p:grpSpPr>
            <a:xfrm>
              <a:off x="4935738" y="3317457"/>
              <a:ext cx="265523" cy="549348"/>
              <a:chOff x="5048247" y="3376574"/>
              <a:chExt cx="316702" cy="655234"/>
            </a:xfrm>
          </p:grpSpPr>
          <p:sp>
            <p:nvSpPr>
              <p:cNvPr id="172" name="Google Shape;172;p31"/>
              <p:cNvSpPr/>
              <p:nvPr/>
            </p:nvSpPr>
            <p:spPr>
              <a:xfrm>
                <a:off x="5048247" y="3376574"/>
                <a:ext cx="316702" cy="655234"/>
              </a:xfrm>
              <a:custGeom>
                <a:rect b="b" l="l" r="r" t="t"/>
                <a:pathLst>
                  <a:path extrusionOk="0" h="5913" w="2858">
                    <a:moveTo>
                      <a:pt x="1867" y="61"/>
                    </a:moveTo>
                    <a:lnTo>
                      <a:pt x="2105" y="1267"/>
                    </a:lnTo>
                    <a:lnTo>
                      <a:pt x="2326" y="1267"/>
                    </a:lnTo>
                    <a:lnTo>
                      <a:pt x="2764" y="3486"/>
                    </a:lnTo>
                    <a:lnTo>
                      <a:pt x="2799" y="3486"/>
                    </a:lnTo>
                    <a:lnTo>
                      <a:pt x="2799" y="5855"/>
                    </a:lnTo>
                    <a:lnTo>
                      <a:pt x="1717" y="5855"/>
                    </a:lnTo>
                    <a:lnTo>
                      <a:pt x="1717" y="2645"/>
                    </a:lnTo>
                    <a:cubicBezTo>
                      <a:pt x="1717" y="2490"/>
                      <a:pt x="1589" y="2362"/>
                      <a:pt x="1433" y="2362"/>
                    </a:cubicBezTo>
                    <a:cubicBezTo>
                      <a:pt x="1277" y="2362"/>
                      <a:pt x="1149" y="2490"/>
                      <a:pt x="1149" y="2645"/>
                    </a:cubicBezTo>
                    <a:lnTo>
                      <a:pt x="1149" y="5855"/>
                    </a:lnTo>
                    <a:lnTo>
                      <a:pt x="62" y="5855"/>
                    </a:lnTo>
                    <a:lnTo>
                      <a:pt x="62" y="3486"/>
                    </a:lnTo>
                    <a:lnTo>
                      <a:pt x="98" y="3486"/>
                    </a:lnTo>
                    <a:lnTo>
                      <a:pt x="537" y="1267"/>
                    </a:lnTo>
                    <a:lnTo>
                      <a:pt x="758" y="1267"/>
                    </a:lnTo>
                    <a:lnTo>
                      <a:pt x="995" y="61"/>
                    </a:lnTo>
                    <a:close/>
                    <a:moveTo>
                      <a:pt x="945" y="0"/>
                    </a:moveTo>
                    <a:lnTo>
                      <a:pt x="708" y="1207"/>
                    </a:lnTo>
                    <a:lnTo>
                      <a:pt x="487" y="1207"/>
                    </a:lnTo>
                    <a:lnTo>
                      <a:pt x="48" y="3426"/>
                    </a:lnTo>
                    <a:lnTo>
                      <a:pt x="1" y="3426"/>
                    </a:lnTo>
                    <a:lnTo>
                      <a:pt x="1" y="5912"/>
                    </a:lnTo>
                    <a:lnTo>
                      <a:pt x="1204" y="5912"/>
                    </a:lnTo>
                    <a:lnTo>
                      <a:pt x="1204" y="2644"/>
                    </a:lnTo>
                    <a:cubicBezTo>
                      <a:pt x="1204" y="2520"/>
                      <a:pt x="1306" y="2419"/>
                      <a:pt x="1429" y="2419"/>
                    </a:cubicBezTo>
                    <a:cubicBezTo>
                      <a:pt x="1553" y="2419"/>
                      <a:pt x="1654" y="2520"/>
                      <a:pt x="1654" y="2644"/>
                    </a:cubicBezTo>
                    <a:lnTo>
                      <a:pt x="1654" y="5912"/>
                    </a:lnTo>
                    <a:lnTo>
                      <a:pt x="2858" y="5912"/>
                    </a:lnTo>
                    <a:lnTo>
                      <a:pt x="2858" y="3426"/>
                    </a:lnTo>
                    <a:lnTo>
                      <a:pt x="2811" y="3426"/>
                    </a:lnTo>
                    <a:lnTo>
                      <a:pt x="2374" y="1207"/>
                    </a:lnTo>
                    <a:lnTo>
                      <a:pt x="2152" y="1207"/>
                    </a:lnTo>
                    <a:lnTo>
                      <a:pt x="19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5077613" y="3771284"/>
                <a:ext cx="37122" cy="37122"/>
              </a:xfrm>
              <a:custGeom>
                <a:rect b="b" l="l" r="r" t="t"/>
                <a:pathLst>
                  <a:path extrusionOk="0" h="335" w="335">
                    <a:moveTo>
                      <a:pt x="275" y="60"/>
                    </a:moveTo>
                    <a:lnTo>
                      <a:pt x="275" y="277"/>
                    </a:lnTo>
                    <a:lnTo>
                      <a:pt x="59" y="277"/>
                    </a:lnTo>
                    <a:lnTo>
                      <a:pt x="59" y="60"/>
                    </a:lnTo>
                    <a:close/>
                    <a:moveTo>
                      <a:pt x="1" y="1"/>
                    </a:moveTo>
                    <a:lnTo>
                      <a:pt x="1" y="335"/>
                    </a:lnTo>
                    <a:lnTo>
                      <a:pt x="335" y="335"/>
                    </a:lnTo>
                    <a:lnTo>
                      <a:pt x="3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5113516" y="3686957"/>
                <a:ext cx="37011" cy="37122"/>
              </a:xfrm>
              <a:custGeom>
                <a:rect b="b" l="l" r="r" t="t"/>
                <a:pathLst>
                  <a:path extrusionOk="0" h="335" w="334">
                    <a:moveTo>
                      <a:pt x="276" y="59"/>
                    </a:moveTo>
                    <a:lnTo>
                      <a:pt x="276" y="276"/>
                    </a:lnTo>
                    <a:lnTo>
                      <a:pt x="59" y="276"/>
                    </a:lnTo>
                    <a:lnTo>
                      <a:pt x="59" y="59"/>
                    </a:lnTo>
                    <a:close/>
                    <a:moveTo>
                      <a:pt x="0" y="1"/>
                    </a:moveTo>
                    <a:lnTo>
                      <a:pt x="0" y="334"/>
                    </a:lnTo>
                    <a:lnTo>
                      <a:pt x="334" y="334"/>
                    </a:lnTo>
                    <a:lnTo>
                      <a:pt x="3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5117394" y="3844420"/>
                <a:ext cx="37011" cy="37122"/>
              </a:xfrm>
              <a:custGeom>
                <a:rect b="b" l="l" r="r" t="t"/>
                <a:pathLst>
                  <a:path extrusionOk="0" h="335" w="334">
                    <a:moveTo>
                      <a:pt x="276" y="59"/>
                    </a:moveTo>
                    <a:lnTo>
                      <a:pt x="276" y="275"/>
                    </a:lnTo>
                    <a:lnTo>
                      <a:pt x="59" y="275"/>
                    </a:lnTo>
                    <a:lnTo>
                      <a:pt x="59" y="59"/>
                    </a:lnTo>
                    <a:close/>
                    <a:moveTo>
                      <a:pt x="0" y="1"/>
                    </a:moveTo>
                    <a:lnTo>
                      <a:pt x="0" y="334"/>
                    </a:lnTo>
                    <a:lnTo>
                      <a:pt x="334" y="334"/>
                    </a:lnTo>
                    <a:lnTo>
                      <a:pt x="3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5314086" y="3854614"/>
                <a:ext cx="37011" cy="37122"/>
              </a:xfrm>
              <a:custGeom>
                <a:rect b="b" l="l" r="r" t="t"/>
                <a:pathLst>
                  <a:path extrusionOk="0" h="335" w="334">
                    <a:moveTo>
                      <a:pt x="277" y="59"/>
                    </a:moveTo>
                    <a:lnTo>
                      <a:pt x="277" y="275"/>
                    </a:lnTo>
                    <a:lnTo>
                      <a:pt x="60" y="275"/>
                    </a:lnTo>
                    <a:lnTo>
                      <a:pt x="60" y="59"/>
                    </a:lnTo>
                    <a:close/>
                    <a:moveTo>
                      <a:pt x="0" y="0"/>
                    </a:moveTo>
                    <a:lnTo>
                      <a:pt x="0" y="335"/>
                    </a:lnTo>
                    <a:lnTo>
                      <a:pt x="334" y="335"/>
                    </a:lnTo>
                    <a:lnTo>
                      <a:pt x="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5277518" y="3643408"/>
                <a:ext cx="37233" cy="37122"/>
              </a:xfrm>
              <a:custGeom>
                <a:rect b="b" l="l" r="r" t="t"/>
                <a:pathLst>
                  <a:path extrusionOk="0" h="335" w="336">
                    <a:moveTo>
                      <a:pt x="276" y="60"/>
                    </a:moveTo>
                    <a:lnTo>
                      <a:pt x="276" y="276"/>
                    </a:lnTo>
                    <a:lnTo>
                      <a:pt x="60" y="276"/>
                    </a:lnTo>
                    <a:lnTo>
                      <a:pt x="60" y="60"/>
                    </a:lnTo>
                    <a:close/>
                    <a:moveTo>
                      <a:pt x="1" y="1"/>
                    </a:moveTo>
                    <a:lnTo>
                      <a:pt x="1" y="334"/>
                    </a:lnTo>
                    <a:lnTo>
                      <a:pt x="335" y="334"/>
                    </a:lnTo>
                    <a:lnTo>
                      <a:pt x="3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5248596" y="3560521"/>
                <a:ext cx="37233" cy="37122"/>
              </a:xfrm>
              <a:custGeom>
                <a:rect b="b" l="l" r="r" t="t"/>
                <a:pathLst>
                  <a:path extrusionOk="0" h="335" w="336">
                    <a:moveTo>
                      <a:pt x="276" y="59"/>
                    </a:moveTo>
                    <a:lnTo>
                      <a:pt x="276" y="276"/>
                    </a:lnTo>
                    <a:lnTo>
                      <a:pt x="60" y="276"/>
                    </a:lnTo>
                    <a:lnTo>
                      <a:pt x="60" y="59"/>
                    </a:lnTo>
                    <a:close/>
                    <a:moveTo>
                      <a:pt x="1" y="1"/>
                    </a:moveTo>
                    <a:lnTo>
                      <a:pt x="1" y="334"/>
                    </a:lnTo>
                    <a:lnTo>
                      <a:pt x="335" y="334"/>
                    </a:lnTo>
                    <a:lnTo>
                      <a:pt x="3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1"/>
            <p:cNvSpPr/>
            <p:nvPr/>
          </p:nvSpPr>
          <p:spPr>
            <a:xfrm>
              <a:off x="4975552" y="3494737"/>
              <a:ext cx="954439" cy="370236"/>
            </a:xfrm>
            <a:custGeom>
              <a:rect b="b" l="l" r="r" t="t"/>
              <a:pathLst>
                <a:path extrusionOk="0" h="3985" w="10273">
                  <a:moveTo>
                    <a:pt x="5081" y="58"/>
                  </a:moveTo>
                  <a:lnTo>
                    <a:pt x="5081" y="1893"/>
                  </a:lnTo>
                  <a:lnTo>
                    <a:pt x="7683" y="1893"/>
                  </a:lnTo>
                  <a:lnTo>
                    <a:pt x="7683" y="2741"/>
                  </a:lnTo>
                  <a:lnTo>
                    <a:pt x="10214" y="2741"/>
                  </a:lnTo>
                  <a:lnTo>
                    <a:pt x="10214" y="3925"/>
                  </a:lnTo>
                  <a:lnTo>
                    <a:pt x="59" y="3925"/>
                  </a:lnTo>
                  <a:lnTo>
                    <a:pt x="59" y="2968"/>
                  </a:lnTo>
                  <a:lnTo>
                    <a:pt x="1321" y="2968"/>
                  </a:lnTo>
                  <a:lnTo>
                    <a:pt x="1321" y="2078"/>
                  </a:lnTo>
                  <a:lnTo>
                    <a:pt x="2051" y="2078"/>
                  </a:lnTo>
                  <a:lnTo>
                    <a:pt x="2051" y="58"/>
                  </a:lnTo>
                  <a:close/>
                  <a:moveTo>
                    <a:pt x="1994" y="0"/>
                  </a:moveTo>
                  <a:lnTo>
                    <a:pt x="1994" y="2020"/>
                  </a:lnTo>
                  <a:lnTo>
                    <a:pt x="1263" y="2020"/>
                  </a:lnTo>
                  <a:lnTo>
                    <a:pt x="1263" y="2910"/>
                  </a:lnTo>
                  <a:lnTo>
                    <a:pt x="1" y="2910"/>
                  </a:lnTo>
                  <a:lnTo>
                    <a:pt x="1" y="3985"/>
                  </a:lnTo>
                  <a:lnTo>
                    <a:pt x="10272" y="3985"/>
                  </a:lnTo>
                  <a:lnTo>
                    <a:pt x="10272" y="2681"/>
                  </a:lnTo>
                  <a:lnTo>
                    <a:pt x="7741" y="2681"/>
                  </a:lnTo>
                  <a:lnTo>
                    <a:pt x="7741" y="1835"/>
                  </a:lnTo>
                  <a:lnTo>
                    <a:pt x="5140" y="1835"/>
                  </a:lnTo>
                  <a:lnTo>
                    <a:pt x="5140" y="0"/>
                  </a:lnTo>
                  <a:close/>
                </a:path>
              </a:pathLst>
            </a:custGeom>
            <a:solidFill>
              <a:srgbClr val="FFB6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5209867" y="3532457"/>
              <a:ext cx="25642" cy="147444"/>
            </a:xfrm>
            <a:custGeom>
              <a:rect b="b" l="l" r="r" t="t"/>
              <a:pathLst>
                <a:path extrusionOk="0" h="1587" w="276">
                  <a:moveTo>
                    <a:pt x="1" y="1"/>
                  </a:moveTo>
                  <a:lnTo>
                    <a:pt x="1" y="1587"/>
                  </a:lnTo>
                  <a:lnTo>
                    <a:pt x="276" y="1587"/>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5266913" y="3532457"/>
              <a:ext cx="25642" cy="147444"/>
            </a:xfrm>
            <a:custGeom>
              <a:rect b="b" l="l" r="r" t="t"/>
              <a:pathLst>
                <a:path extrusionOk="0" h="1587" w="276">
                  <a:moveTo>
                    <a:pt x="1" y="1"/>
                  </a:moveTo>
                  <a:lnTo>
                    <a:pt x="1" y="1587"/>
                  </a:lnTo>
                  <a:lnTo>
                    <a:pt x="276" y="1587"/>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5323959" y="3532457"/>
              <a:ext cx="25642" cy="147444"/>
            </a:xfrm>
            <a:custGeom>
              <a:rect b="b" l="l" r="r" t="t"/>
              <a:pathLst>
                <a:path extrusionOk="0" h="1587" w="276">
                  <a:moveTo>
                    <a:pt x="1" y="1"/>
                  </a:moveTo>
                  <a:lnTo>
                    <a:pt x="1" y="1587"/>
                  </a:lnTo>
                  <a:lnTo>
                    <a:pt x="276" y="1587"/>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5380911" y="3532457"/>
              <a:ext cx="25642" cy="147444"/>
            </a:xfrm>
            <a:custGeom>
              <a:rect b="b" l="l" r="r" t="t"/>
              <a:pathLst>
                <a:path extrusionOk="0" h="1587" w="276">
                  <a:moveTo>
                    <a:pt x="0" y="1"/>
                  </a:moveTo>
                  <a:lnTo>
                    <a:pt x="0" y="1587"/>
                  </a:lnTo>
                  <a:lnTo>
                    <a:pt x="276" y="1587"/>
                  </a:ln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31"/>
            <p:cNvGrpSpPr/>
            <p:nvPr/>
          </p:nvGrpSpPr>
          <p:grpSpPr>
            <a:xfrm>
              <a:off x="4975409" y="3494626"/>
              <a:ext cx="954415" cy="370227"/>
              <a:chOff x="5095564" y="3587891"/>
              <a:chExt cx="1138377" cy="441588"/>
            </a:xfrm>
          </p:grpSpPr>
          <p:sp>
            <p:nvSpPr>
              <p:cNvPr id="185" name="Google Shape;185;p31"/>
              <p:cNvSpPr/>
              <p:nvPr/>
            </p:nvSpPr>
            <p:spPr>
              <a:xfrm>
                <a:off x="5095564" y="3587891"/>
                <a:ext cx="1138377" cy="441588"/>
              </a:xfrm>
              <a:custGeom>
                <a:rect b="b" l="l" r="r" t="t"/>
                <a:pathLst>
                  <a:path extrusionOk="0" h="3985" w="10273">
                    <a:moveTo>
                      <a:pt x="5081" y="58"/>
                    </a:moveTo>
                    <a:lnTo>
                      <a:pt x="5081" y="1893"/>
                    </a:lnTo>
                    <a:lnTo>
                      <a:pt x="7683" y="1893"/>
                    </a:lnTo>
                    <a:lnTo>
                      <a:pt x="7683" y="2741"/>
                    </a:lnTo>
                    <a:lnTo>
                      <a:pt x="10214" y="2741"/>
                    </a:lnTo>
                    <a:lnTo>
                      <a:pt x="10214" y="3925"/>
                    </a:lnTo>
                    <a:lnTo>
                      <a:pt x="59" y="3925"/>
                    </a:lnTo>
                    <a:lnTo>
                      <a:pt x="59" y="2968"/>
                    </a:lnTo>
                    <a:lnTo>
                      <a:pt x="1321" y="2968"/>
                    </a:lnTo>
                    <a:lnTo>
                      <a:pt x="1321" y="2078"/>
                    </a:lnTo>
                    <a:lnTo>
                      <a:pt x="2051" y="2078"/>
                    </a:lnTo>
                    <a:lnTo>
                      <a:pt x="2051" y="58"/>
                    </a:lnTo>
                    <a:close/>
                    <a:moveTo>
                      <a:pt x="1994" y="0"/>
                    </a:moveTo>
                    <a:lnTo>
                      <a:pt x="1994" y="2020"/>
                    </a:lnTo>
                    <a:lnTo>
                      <a:pt x="1263" y="2020"/>
                    </a:lnTo>
                    <a:lnTo>
                      <a:pt x="1263" y="2910"/>
                    </a:lnTo>
                    <a:lnTo>
                      <a:pt x="1" y="2910"/>
                    </a:lnTo>
                    <a:lnTo>
                      <a:pt x="1" y="3985"/>
                    </a:lnTo>
                    <a:lnTo>
                      <a:pt x="10272" y="3985"/>
                    </a:lnTo>
                    <a:lnTo>
                      <a:pt x="10272" y="2681"/>
                    </a:lnTo>
                    <a:lnTo>
                      <a:pt x="7741" y="2681"/>
                    </a:lnTo>
                    <a:lnTo>
                      <a:pt x="7741" y="1835"/>
                    </a:lnTo>
                    <a:lnTo>
                      <a:pt x="5140" y="1835"/>
                    </a:lnTo>
                    <a:lnTo>
                      <a:pt x="51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371709" y="3629778"/>
                <a:ext cx="37122" cy="182176"/>
              </a:xfrm>
              <a:custGeom>
                <a:rect b="b" l="l" r="r" t="t"/>
                <a:pathLst>
                  <a:path extrusionOk="0" h="1644" w="335">
                    <a:moveTo>
                      <a:pt x="276" y="57"/>
                    </a:moveTo>
                    <a:lnTo>
                      <a:pt x="276" y="1585"/>
                    </a:lnTo>
                    <a:lnTo>
                      <a:pt x="60" y="1585"/>
                    </a:lnTo>
                    <a:lnTo>
                      <a:pt x="60" y="57"/>
                    </a:lnTo>
                    <a:close/>
                    <a:moveTo>
                      <a:pt x="0" y="0"/>
                    </a:moveTo>
                    <a:lnTo>
                      <a:pt x="0" y="1643"/>
                    </a:lnTo>
                    <a:lnTo>
                      <a:pt x="335" y="1643"/>
                    </a:lnTo>
                    <a:lnTo>
                      <a:pt x="3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5439637" y="3629778"/>
                <a:ext cx="37233" cy="182176"/>
              </a:xfrm>
              <a:custGeom>
                <a:rect b="b" l="l" r="r" t="t"/>
                <a:pathLst>
                  <a:path extrusionOk="0" h="1644" w="336">
                    <a:moveTo>
                      <a:pt x="277" y="57"/>
                    </a:moveTo>
                    <a:lnTo>
                      <a:pt x="277" y="1585"/>
                    </a:lnTo>
                    <a:lnTo>
                      <a:pt x="61" y="1585"/>
                    </a:lnTo>
                    <a:lnTo>
                      <a:pt x="61" y="57"/>
                    </a:lnTo>
                    <a:close/>
                    <a:moveTo>
                      <a:pt x="1" y="0"/>
                    </a:moveTo>
                    <a:lnTo>
                      <a:pt x="1" y="1643"/>
                    </a:lnTo>
                    <a:lnTo>
                      <a:pt x="336" y="1643"/>
                    </a:lnTo>
                    <a:lnTo>
                      <a:pt x="3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5507676" y="3629778"/>
                <a:ext cx="37233" cy="182176"/>
              </a:xfrm>
              <a:custGeom>
                <a:rect b="b" l="l" r="r" t="t"/>
                <a:pathLst>
                  <a:path extrusionOk="0" h="1644" w="336">
                    <a:moveTo>
                      <a:pt x="276" y="57"/>
                    </a:moveTo>
                    <a:lnTo>
                      <a:pt x="276" y="1585"/>
                    </a:lnTo>
                    <a:lnTo>
                      <a:pt x="60" y="1585"/>
                    </a:lnTo>
                    <a:lnTo>
                      <a:pt x="60" y="57"/>
                    </a:lnTo>
                    <a:close/>
                    <a:moveTo>
                      <a:pt x="1" y="0"/>
                    </a:moveTo>
                    <a:lnTo>
                      <a:pt x="1" y="1643"/>
                    </a:lnTo>
                    <a:lnTo>
                      <a:pt x="335" y="1643"/>
                    </a:lnTo>
                    <a:lnTo>
                      <a:pt x="3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575715" y="3629778"/>
                <a:ext cx="37233" cy="182176"/>
              </a:xfrm>
              <a:custGeom>
                <a:rect b="b" l="l" r="r" t="t"/>
                <a:pathLst>
                  <a:path extrusionOk="0" h="1644" w="336">
                    <a:moveTo>
                      <a:pt x="276" y="57"/>
                    </a:moveTo>
                    <a:lnTo>
                      <a:pt x="276" y="1585"/>
                    </a:lnTo>
                    <a:lnTo>
                      <a:pt x="60" y="1585"/>
                    </a:lnTo>
                    <a:lnTo>
                      <a:pt x="60" y="57"/>
                    </a:lnTo>
                    <a:close/>
                    <a:moveTo>
                      <a:pt x="1" y="0"/>
                    </a:moveTo>
                    <a:lnTo>
                      <a:pt x="1" y="1643"/>
                    </a:lnTo>
                    <a:lnTo>
                      <a:pt x="335" y="1643"/>
                    </a:lnTo>
                    <a:lnTo>
                      <a:pt x="3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31"/>
            <p:cNvSpPr/>
            <p:nvPr/>
          </p:nvSpPr>
          <p:spPr>
            <a:xfrm>
              <a:off x="3971027" y="3535988"/>
              <a:ext cx="25271" cy="145772"/>
            </a:xfrm>
            <a:custGeom>
              <a:rect b="b" l="l" r="r" t="t"/>
              <a:pathLst>
                <a:path extrusionOk="0" h="1569" w="272">
                  <a:moveTo>
                    <a:pt x="1" y="1"/>
                  </a:moveTo>
                  <a:lnTo>
                    <a:pt x="1" y="1568"/>
                  </a:lnTo>
                  <a:lnTo>
                    <a:pt x="272" y="1568"/>
                  </a:lnTo>
                  <a:lnTo>
                    <a:pt x="2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3335720" y="3701643"/>
              <a:ext cx="12728" cy="73025"/>
            </a:xfrm>
            <a:custGeom>
              <a:rect b="b" l="l" r="r" t="t"/>
              <a:pathLst>
                <a:path extrusionOk="0" h="786" w="137">
                  <a:moveTo>
                    <a:pt x="1" y="1"/>
                  </a:moveTo>
                  <a:lnTo>
                    <a:pt x="1" y="786"/>
                  </a:lnTo>
                  <a:lnTo>
                    <a:pt x="137" y="786"/>
                  </a:ln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3364057" y="3701643"/>
              <a:ext cx="12635" cy="73025"/>
            </a:xfrm>
            <a:custGeom>
              <a:rect b="b" l="l" r="r" t="t"/>
              <a:pathLst>
                <a:path extrusionOk="0" h="786" w="136">
                  <a:moveTo>
                    <a:pt x="1" y="1"/>
                  </a:moveTo>
                  <a:lnTo>
                    <a:pt x="1" y="786"/>
                  </a:lnTo>
                  <a:lnTo>
                    <a:pt x="136" y="786"/>
                  </a:lnTo>
                  <a:lnTo>
                    <a:pt x="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3392209" y="3701643"/>
              <a:ext cx="12635" cy="73025"/>
            </a:xfrm>
            <a:custGeom>
              <a:rect b="b" l="l" r="r" t="t"/>
              <a:pathLst>
                <a:path extrusionOk="0" h="786" w="136">
                  <a:moveTo>
                    <a:pt x="0" y="1"/>
                  </a:moveTo>
                  <a:lnTo>
                    <a:pt x="0" y="786"/>
                  </a:lnTo>
                  <a:lnTo>
                    <a:pt x="135" y="786"/>
                  </a:ln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3420360" y="3701643"/>
              <a:ext cx="12728" cy="73025"/>
            </a:xfrm>
            <a:custGeom>
              <a:rect b="b" l="l" r="r" t="t"/>
              <a:pathLst>
                <a:path extrusionOk="0" h="786" w="137">
                  <a:moveTo>
                    <a:pt x="0" y="1"/>
                  </a:moveTo>
                  <a:lnTo>
                    <a:pt x="0" y="786"/>
                  </a:lnTo>
                  <a:lnTo>
                    <a:pt x="136" y="786"/>
                  </a:lnTo>
                  <a:lnTo>
                    <a:pt x="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3212803" y="3306413"/>
              <a:ext cx="85196" cy="109631"/>
            </a:xfrm>
            <a:custGeom>
              <a:rect b="b" l="l" r="r" t="t"/>
              <a:pathLst>
                <a:path extrusionOk="0" h="1180" w="917">
                  <a:moveTo>
                    <a:pt x="1" y="1"/>
                  </a:moveTo>
                  <a:lnTo>
                    <a:pt x="1" y="1179"/>
                  </a:lnTo>
                  <a:lnTo>
                    <a:pt x="916" y="1179"/>
                  </a:lnTo>
                  <a:cubicBezTo>
                    <a:pt x="709" y="716"/>
                    <a:pt x="403" y="32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3212710" y="3441501"/>
              <a:ext cx="98389" cy="9198"/>
            </a:xfrm>
            <a:custGeom>
              <a:rect b="b" l="l" r="r" t="t"/>
              <a:pathLst>
                <a:path extrusionOk="0" h="99" w="1059">
                  <a:moveTo>
                    <a:pt x="1" y="0"/>
                  </a:moveTo>
                  <a:lnTo>
                    <a:pt x="1" y="99"/>
                  </a:lnTo>
                  <a:lnTo>
                    <a:pt x="1059" y="99"/>
                  </a:lnTo>
                  <a:cubicBezTo>
                    <a:pt x="1048" y="66"/>
                    <a:pt x="1037" y="32"/>
                    <a:pt x="10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3212895" y="3469094"/>
              <a:ext cx="105729" cy="9198"/>
            </a:xfrm>
            <a:custGeom>
              <a:rect b="b" l="l" r="r" t="t"/>
              <a:pathLst>
                <a:path extrusionOk="0" h="99" w="1138">
                  <a:moveTo>
                    <a:pt x="1" y="0"/>
                  </a:moveTo>
                  <a:lnTo>
                    <a:pt x="1" y="98"/>
                  </a:lnTo>
                  <a:lnTo>
                    <a:pt x="1137" y="98"/>
                  </a:lnTo>
                  <a:cubicBezTo>
                    <a:pt x="1130" y="66"/>
                    <a:pt x="1122" y="32"/>
                    <a:pt x="11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3212803" y="3496595"/>
              <a:ext cx="110932" cy="9291"/>
            </a:xfrm>
            <a:custGeom>
              <a:rect b="b" l="l" r="r" t="t"/>
              <a:pathLst>
                <a:path extrusionOk="0" h="100" w="1194">
                  <a:moveTo>
                    <a:pt x="1" y="1"/>
                  </a:moveTo>
                  <a:lnTo>
                    <a:pt x="1" y="99"/>
                  </a:lnTo>
                  <a:lnTo>
                    <a:pt x="1194" y="99"/>
                  </a:lnTo>
                  <a:cubicBezTo>
                    <a:pt x="1189" y="66"/>
                    <a:pt x="1183" y="33"/>
                    <a:pt x="1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3212895" y="3524189"/>
              <a:ext cx="114183" cy="9198"/>
            </a:xfrm>
            <a:custGeom>
              <a:rect b="b" l="l" r="r" t="t"/>
              <a:pathLst>
                <a:path extrusionOk="0" h="99" w="1229">
                  <a:moveTo>
                    <a:pt x="1" y="1"/>
                  </a:moveTo>
                  <a:lnTo>
                    <a:pt x="1" y="99"/>
                  </a:lnTo>
                  <a:lnTo>
                    <a:pt x="1228" y="99"/>
                  </a:lnTo>
                  <a:cubicBezTo>
                    <a:pt x="1225" y="66"/>
                    <a:pt x="1222" y="32"/>
                    <a:pt x="1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3212803" y="3551689"/>
              <a:ext cx="115670" cy="9198"/>
            </a:xfrm>
            <a:custGeom>
              <a:rect b="b" l="l" r="r" t="t"/>
              <a:pathLst>
                <a:path extrusionOk="0" h="99" w="1245">
                  <a:moveTo>
                    <a:pt x="1" y="0"/>
                  </a:moveTo>
                  <a:lnTo>
                    <a:pt x="1" y="99"/>
                  </a:lnTo>
                  <a:lnTo>
                    <a:pt x="1245" y="99"/>
                  </a:lnTo>
                  <a:cubicBezTo>
                    <a:pt x="1245" y="66"/>
                    <a:pt x="1244" y="33"/>
                    <a:pt x="1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3212895" y="3579283"/>
              <a:ext cx="115949" cy="9198"/>
            </a:xfrm>
            <a:custGeom>
              <a:rect b="b" l="l" r="r" t="t"/>
              <a:pathLst>
                <a:path extrusionOk="0" h="99" w="1248">
                  <a:moveTo>
                    <a:pt x="1" y="0"/>
                  </a:moveTo>
                  <a:lnTo>
                    <a:pt x="1" y="98"/>
                  </a:lnTo>
                  <a:lnTo>
                    <a:pt x="1246" y="98"/>
                  </a:lnTo>
                  <a:cubicBezTo>
                    <a:pt x="1246" y="66"/>
                    <a:pt x="1248" y="32"/>
                    <a:pt x="1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3212803" y="3606784"/>
              <a:ext cx="115112" cy="9291"/>
            </a:xfrm>
            <a:custGeom>
              <a:rect b="b" l="l" r="r" t="t"/>
              <a:pathLst>
                <a:path extrusionOk="0" h="100" w="1239">
                  <a:moveTo>
                    <a:pt x="1" y="1"/>
                  </a:moveTo>
                  <a:lnTo>
                    <a:pt x="1" y="99"/>
                  </a:lnTo>
                  <a:lnTo>
                    <a:pt x="1232" y="99"/>
                  </a:lnTo>
                  <a:cubicBezTo>
                    <a:pt x="1235" y="68"/>
                    <a:pt x="1237" y="38"/>
                    <a:pt x="1239" y="6"/>
                  </a:cubicBezTo>
                  <a:lnTo>
                    <a:pt x="12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3212895" y="3634377"/>
              <a:ext cx="112883" cy="9198"/>
            </a:xfrm>
            <a:custGeom>
              <a:rect b="b" l="l" r="r" t="t"/>
              <a:pathLst>
                <a:path extrusionOk="0" h="99" w="1215">
                  <a:moveTo>
                    <a:pt x="1" y="1"/>
                  </a:moveTo>
                  <a:lnTo>
                    <a:pt x="1" y="99"/>
                  </a:lnTo>
                  <a:lnTo>
                    <a:pt x="1204" y="99"/>
                  </a:lnTo>
                  <a:cubicBezTo>
                    <a:pt x="1208" y="67"/>
                    <a:pt x="1210" y="33"/>
                    <a:pt x="1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3212710" y="3661971"/>
              <a:ext cx="109724" cy="9198"/>
            </a:xfrm>
            <a:custGeom>
              <a:rect b="b" l="l" r="r" t="t"/>
              <a:pathLst>
                <a:path extrusionOk="0" h="99" w="1181">
                  <a:moveTo>
                    <a:pt x="1" y="0"/>
                  </a:moveTo>
                  <a:lnTo>
                    <a:pt x="1" y="98"/>
                  </a:lnTo>
                  <a:lnTo>
                    <a:pt x="1165" y="98"/>
                  </a:lnTo>
                  <a:cubicBezTo>
                    <a:pt x="1170" y="67"/>
                    <a:pt x="1175" y="33"/>
                    <a:pt x="1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3212895" y="3716972"/>
              <a:ext cx="99411" cy="9198"/>
            </a:xfrm>
            <a:custGeom>
              <a:rect b="b" l="l" r="r" t="t"/>
              <a:pathLst>
                <a:path extrusionOk="0" h="99" w="1070">
                  <a:moveTo>
                    <a:pt x="1" y="1"/>
                  </a:moveTo>
                  <a:lnTo>
                    <a:pt x="1" y="99"/>
                  </a:lnTo>
                  <a:lnTo>
                    <a:pt x="1047" y="99"/>
                  </a:lnTo>
                  <a:cubicBezTo>
                    <a:pt x="1055" y="67"/>
                    <a:pt x="1062" y="33"/>
                    <a:pt x="1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3212710" y="3744566"/>
              <a:ext cx="93093" cy="9198"/>
            </a:xfrm>
            <a:custGeom>
              <a:rect b="b" l="l" r="r" t="t"/>
              <a:pathLst>
                <a:path extrusionOk="0" h="99" w="1002">
                  <a:moveTo>
                    <a:pt x="1" y="0"/>
                  </a:moveTo>
                  <a:lnTo>
                    <a:pt x="1" y="99"/>
                  </a:lnTo>
                  <a:lnTo>
                    <a:pt x="975" y="99"/>
                  </a:lnTo>
                  <a:cubicBezTo>
                    <a:pt x="985" y="67"/>
                    <a:pt x="994" y="33"/>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3212895" y="3772160"/>
              <a:ext cx="85289" cy="9198"/>
            </a:xfrm>
            <a:custGeom>
              <a:rect b="b" l="l" r="r" t="t"/>
              <a:pathLst>
                <a:path extrusionOk="0" h="99" w="918">
                  <a:moveTo>
                    <a:pt x="1" y="0"/>
                  </a:moveTo>
                  <a:lnTo>
                    <a:pt x="1" y="98"/>
                  </a:lnTo>
                  <a:lnTo>
                    <a:pt x="888" y="98"/>
                  </a:lnTo>
                  <a:cubicBezTo>
                    <a:pt x="897" y="67"/>
                    <a:pt x="907" y="33"/>
                    <a:pt x="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3212803" y="3799660"/>
              <a:ext cx="76742" cy="9291"/>
            </a:xfrm>
            <a:custGeom>
              <a:rect b="b" l="l" r="r" t="t"/>
              <a:pathLst>
                <a:path extrusionOk="0" h="100" w="826">
                  <a:moveTo>
                    <a:pt x="1" y="1"/>
                  </a:moveTo>
                  <a:lnTo>
                    <a:pt x="1" y="99"/>
                  </a:lnTo>
                  <a:lnTo>
                    <a:pt x="792" y="99"/>
                  </a:lnTo>
                  <a:cubicBezTo>
                    <a:pt x="802" y="68"/>
                    <a:pt x="814" y="35"/>
                    <a:pt x="8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1"/>
            <p:cNvGrpSpPr/>
            <p:nvPr/>
          </p:nvGrpSpPr>
          <p:grpSpPr>
            <a:xfrm>
              <a:off x="3167102" y="3129512"/>
              <a:ext cx="213961" cy="738596"/>
              <a:chOff x="2938709" y="3152402"/>
              <a:chExt cx="255201" cy="880959"/>
            </a:xfrm>
          </p:grpSpPr>
          <p:sp>
            <p:nvSpPr>
              <p:cNvPr id="210" name="Google Shape;210;p31"/>
              <p:cNvSpPr/>
              <p:nvPr/>
            </p:nvSpPr>
            <p:spPr>
              <a:xfrm>
                <a:off x="2938709" y="3152402"/>
                <a:ext cx="255201" cy="880959"/>
              </a:xfrm>
              <a:custGeom>
                <a:rect b="b" l="l" r="r" t="t"/>
                <a:pathLst>
                  <a:path extrusionOk="0" h="7950" w="2303">
                    <a:moveTo>
                      <a:pt x="83" y="61"/>
                    </a:moveTo>
                    <a:lnTo>
                      <a:pt x="83" y="1130"/>
                    </a:lnTo>
                    <a:lnTo>
                      <a:pt x="99" y="1137"/>
                    </a:lnTo>
                    <a:cubicBezTo>
                      <a:pt x="1956" y="2108"/>
                      <a:pt x="2243" y="3895"/>
                      <a:pt x="2157" y="5223"/>
                    </a:cubicBezTo>
                    <a:cubicBezTo>
                      <a:pt x="2070" y="6571"/>
                      <a:pt x="1593" y="7736"/>
                      <a:pt x="1526" y="7890"/>
                    </a:cubicBezTo>
                    <a:lnTo>
                      <a:pt x="60" y="7890"/>
                    </a:lnTo>
                    <a:lnTo>
                      <a:pt x="60" y="61"/>
                    </a:lnTo>
                    <a:close/>
                    <a:moveTo>
                      <a:pt x="1" y="0"/>
                    </a:moveTo>
                    <a:lnTo>
                      <a:pt x="1" y="7950"/>
                    </a:lnTo>
                    <a:lnTo>
                      <a:pt x="1564" y="7950"/>
                    </a:lnTo>
                    <a:lnTo>
                      <a:pt x="1571" y="7931"/>
                    </a:lnTo>
                    <a:cubicBezTo>
                      <a:pt x="1577" y="7919"/>
                      <a:pt x="2122" y="6681"/>
                      <a:pt x="2216" y="5226"/>
                    </a:cubicBezTo>
                    <a:cubicBezTo>
                      <a:pt x="2303" y="3884"/>
                      <a:pt x="2012" y="2080"/>
                      <a:pt x="141" y="1092"/>
                    </a:cubicBezTo>
                    <a:lnTo>
                      <a:pt x="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2989905" y="3356517"/>
                <a:ext cx="109926" cy="140732"/>
              </a:xfrm>
              <a:custGeom>
                <a:rect b="b" l="l" r="r" t="t"/>
                <a:pathLst>
                  <a:path extrusionOk="0" h="1270" w="992">
                    <a:moveTo>
                      <a:pt x="58" y="123"/>
                    </a:moveTo>
                    <a:cubicBezTo>
                      <a:pt x="422" y="422"/>
                      <a:pt x="705" y="788"/>
                      <a:pt x="900" y="1212"/>
                    </a:cubicBezTo>
                    <a:lnTo>
                      <a:pt x="58" y="1212"/>
                    </a:lnTo>
                    <a:lnTo>
                      <a:pt x="58" y="123"/>
                    </a:lnTo>
                    <a:close/>
                    <a:moveTo>
                      <a:pt x="1" y="0"/>
                    </a:moveTo>
                    <a:lnTo>
                      <a:pt x="1" y="1270"/>
                    </a:lnTo>
                    <a:lnTo>
                      <a:pt x="991" y="1270"/>
                    </a:lnTo>
                    <a:lnTo>
                      <a:pt x="973" y="1229"/>
                    </a:lnTo>
                    <a:cubicBezTo>
                      <a:pt x="764" y="762"/>
                      <a:pt x="454" y="360"/>
                      <a:pt x="48" y="38"/>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2989794" y="3521072"/>
                <a:ext cx="124997" cy="17619"/>
              </a:xfrm>
              <a:custGeom>
                <a:rect b="b" l="l" r="r" t="t"/>
                <a:pathLst>
                  <a:path extrusionOk="0" h="159" w="1128">
                    <a:moveTo>
                      <a:pt x="1033" y="60"/>
                    </a:moveTo>
                    <a:cubicBezTo>
                      <a:pt x="1038" y="72"/>
                      <a:pt x="1044" y="86"/>
                      <a:pt x="1047" y="100"/>
                    </a:cubicBezTo>
                    <a:lnTo>
                      <a:pt x="58" y="100"/>
                    </a:lnTo>
                    <a:lnTo>
                      <a:pt x="58" y="60"/>
                    </a:lnTo>
                    <a:close/>
                    <a:moveTo>
                      <a:pt x="1" y="1"/>
                    </a:moveTo>
                    <a:lnTo>
                      <a:pt x="1" y="158"/>
                    </a:lnTo>
                    <a:lnTo>
                      <a:pt x="1127" y="158"/>
                    </a:lnTo>
                    <a:lnTo>
                      <a:pt x="1115" y="121"/>
                    </a:lnTo>
                    <a:cubicBezTo>
                      <a:pt x="1104" y="87"/>
                      <a:pt x="1093" y="54"/>
                      <a:pt x="1081" y="20"/>
                    </a:cubicBezTo>
                    <a:lnTo>
                      <a:pt x="10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2989794" y="3553983"/>
                <a:ext cx="133529" cy="17619"/>
              </a:xfrm>
              <a:custGeom>
                <a:rect b="b" l="l" r="r" t="t"/>
                <a:pathLst>
                  <a:path extrusionOk="0" h="159" w="1205">
                    <a:moveTo>
                      <a:pt x="1120" y="60"/>
                    </a:moveTo>
                    <a:cubicBezTo>
                      <a:pt x="1123" y="72"/>
                      <a:pt x="1127" y="86"/>
                      <a:pt x="1131" y="100"/>
                    </a:cubicBezTo>
                    <a:lnTo>
                      <a:pt x="58" y="100"/>
                    </a:lnTo>
                    <a:lnTo>
                      <a:pt x="58" y="60"/>
                    </a:lnTo>
                    <a:close/>
                    <a:moveTo>
                      <a:pt x="1" y="1"/>
                    </a:moveTo>
                    <a:lnTo>
                      <a:pt x="1" y="158"/>
                    </a:lnTo>
                    <a:lnTo>
                      <a:pt x="1204" y="158"/>
                    </a:lnTo>
                    <a:lnTo>
                      <a:pt x="1197" y="122"/>
                    </a:lnTo>
                    <a:cubicBezTo>
                      <a:pt x="1189" y="90"/>
                      <a:pt x="1182" y="56"/>
                      <a:pt x="1173" y="23"/>
                    </a:cubicBezTo>
                    <a:lnTo>
                      <a:pt x="11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p:nvPr/>
            </p:nvSpPr>
            <p:spPr>
              <a:xfrm>
                <a:off x="2989794" y="3586894"/>
                <a:ext cx="139513" cy="17508"/>
              </a:xfrm>
              <a:custGeom>
                <a:rect b="b" l="l" r="r" t="t"/>
                <a:pathLst>
                  <a:path extrusionOk="0" h="158" w="1259">
                    <a:moveTo>
                      <a:pt x="1183" y="60"/>
                    </a:moveTo>
                    <a:cubicBezTo>
                      <a:pt x="1185" y="72"/>
                      <a:pt x="1186" y="86"/>
                      <a:pt x="1189" y="100"/>
                    </a:cubicBezTo>
                    <a:lnTo>
                      <a:pt x="59" y="100"/>
                    </a:lnTo>
                    <a:lnTo>
                      <a:pt x="59" y="60"/>
                    </a:lnTo>
                    <a:close/>
                    <a:moveTo>
                      <a:pt x="1" y="0"/>
                    </a:moveTo>
                    <a:lnTo>
                      <a:pt x="1" y="158"/>
                    </a:lnTo>
                    <a:lnTo>
                      <a:pt x="1258" y="158"/>
                    </a:lnTo>
                    <a:lnTo>
                      <a:pt x="1251" y="125"/>
                    </a:lnTo>
                    <a:cubicBezTo>
                      <a:pt x="1246" y="91"/>
                      <a:pt x="1241" y="59"/>
                      <a:pt x="1235" y="25"/>
                    </a:cubicBezTo>
                    <a:lnTo>
                      <a:pt x="1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a:off x="2989905" y="3619694"/>
                <a:ext cx="143059" cy="17619"/>
              </a:xfrm>
              <a:custGeom>
                <a:rect b="b" l="l" r="r" t="t"/>
                <a:pathLst>
                  <a:path extrusionOk="0" h="159" w="1291">
                    <a:moveTo>
                      <a:pt x="1222" y="60"/>
                    </a:moveTo>
                    <a:cubicBezTo>
                      <a:pt x="1223" y="73"/>
                      <a:pt x="1224" y="86"/>
                      <a:pt x="1225" y="100"/>
                    </a:cubicBezTo>
                    <a:lnTo>
                      <a:pt x="58" y="100"/>
                    </a:lnTo>
                    <a:lnTo>
                      <a:pt x="58" y="60"/>
                    </a:lnTo>
                    <a:close/>
                    <a:moveTo>
                      <a:pt x="1" y="1"/>
                    </a:moveTo>
                    <a:lnTo>
                      <a:pt x="1" y="159"/>
                    </a:lnTo>
                    <a:lnTo>
                      <a:pt x="1290" y="159"/>
                    </a:lnTo>
                    <a:lnTo>
                      <a:pt x="1288" y="127"/>
                    </a:lnTo>
                    <a:cubicBezTo>
                      <a:pt x="1284" y="93"/>
                      <a:pt x="1281" y="60"/>
                      <a:pt x="1278" y="27"/>
                    </a:cubicBezTo>
                    <a:lnTo>
                      <a:pt x="1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2989905" y="3652494"/>
                <a:ext cx="144610" cy="17619"/>
              </a:xfrm>
              <a:custGeom>
                <a:rect b="b" l="l" r="r" t="t"/>
                <a:pathLst>
                  <a:path extrusionOk="0" h="159" w="1305">
                    <a:moveTo>
                      <a:pt x="1243" y="61"/>
                    </a:moveTo>
                    <a:cubicBezTo>
                      <a:pt x="1243" y="73"/>
                      <a:pt x="1244" y="88"/>
                      <a:pt x="1244" y="101"/>
                    </a:cubicBezTo>
                    <a:lnTo>
                      <a:pt x="58" y="101"/>
                    </a:lnTo>
                    <a:lnTo>
                      <a:pt x="58" y="61"/>
                    </a:lnTo>
                    <a:close/>
                    <a:moveTo>
                      <a:pt x="1" y="1"/>
                    </a:moveTo>
                    <a:lnTo>
                      <a:pt x="1" y="158"/>
                    </a:lnTo>
                    <a:lnTo>
                      <a:pt x="1305" y="158"/>
                    </a:lnTo>
                    <a:lnTo>
                      <a:pt x="1305" y="129"/>
                    </a:lnTo>
                    <a:lnTo>
                      <a:pt x="1300" y="29"/>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2989794" y="3685405"/>
                <a:ext cx="144832" cy="17508"/>
              </a:xfrm>
              <a:custGeom>
                <a:rect b="b" l="l" r="r" t="t"/>
                <a:pathLst>
                  <a:path extrusionOk="0" h="158" w="1307">
                    <a:moveTo>
                      <a:pt x="1248" y="60"/>
                    </a:moveTo>
                    <a:cubicBezTo>
                      <a:pt x="1246" y="72"/>
                      <a:pt x="1246" y="85"/>
                      <a:pt x="1246" y="99"/>
                    </a:cubicBezTo>
                    <a:lnTo>
                      <a:pt x="59" y="99"/>
                    </a:lnTo>
                    <a:lnTo>
                      <a:pt x="59" y="60"/>
                    </a:lnTo>
                    <a:close/>
                    <a:moveTo>
                      <a:pt x="1" y="0"/>
                    </a:moveTo>
                    <a:lnTo>
                      <a:pt x="1" y="158"/>
                    </a:lnTo>
                    <a:lnTo>
                      <a:pt x="1305" y="158"/>
                    </a:lnTo>
                    <a:lnTo>
                      <a:pt x="1306" y="129"/>
                    </a:lnTo>
                    <a:cubicBezTo>
                      <a:pt x="1306" y="97"/>
                      <a:pt x="1307" y="65"/>
                      <a:pt x="1307" y="32"/>
                    </a:cubicBezTo>
                    <a:lnTo>
                      <a:pt x="1277" y="30"/>
                    </a:lnTo>
                    <a:lnTo>
                      <a:pt x="1307" y="30"/>
                    </a:lnTo>
                    <a:lnTo>
                      <a:pt x="13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2989905" y="3718316"/>
                <a:ext cx="144721" cy="17508"/>
              </a:xfrm>
              <a:custGeom>
                <a:rect b="b" l="l" r="r" t="t"/>
                <a:pathLst>
                  <a:path extrusionOk="0" h="158" w="1306">
                    <a:moveTo>
                      <a:pt x="1237" y="59"/>
                    </a:moveTo>
                    <a:cubicBezTo>
                      <a:pt x="1235" y="72"/>
                      <a:pt x="1235" y="86"/>
                      <a:pt x="1234" y="98"/>
                    </a:cubicBezTo>
                    <a:lnTo>
                      <a:pt x="58" y="98"/>
                    </a:lnTo>
                    <a:lnTo>
                      <a:pt x="58" y="59"/>
                    </a:lnTo>
                    <a:close/>
                    <a:moveTo>
                      <a:pt x="1" y="0"/>
                    </a:moveTo>
                    <a:lnTo>
                      <a:pt x="1" y="158"/>
                    </a:lnTo>
                    <a:lnTo>
                      <a:pt x="1289" y="158"/>
                    </a:lnTo>
                    <a:lnTo>
                      <a:pt x="1290" y="129"/>
                    </a:lnTo>
                    <a:cubicBezTo>
                      <a:pt x="1293" y="98"/>
                      <a:pt x="1295" y="68"/>
                      <a:pt x="1296" y="35"/>
                    </a:cubicBezTo>
                    <a:lnTo>
                      <a:pt x="1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2989905" y="3751116"/>
                <a:ext cx="141618" cy="17619"/>
              </a:xfrm>
              <a:custGeom>
                <a:rect b="b" l="l" r="r" t="t"/>
                <a:pathLst>
                  <a:path extrusionOk="0" h="159" w="1278">
                    <a:moveTo>
                      <a:pt x="1210" y="60"/>
                    </a:moveTo>
                    <a:cubicBezTo>
                      <a:pt x="1209" y="72"/>
                      <a:pt x="1208" y="87"/>
                      <a:pt x="1207" y="99"/>
                    </a:cubicBezTo>
                    <a:lnTo>
                      <a:pt x="58" y="99"/>
                    </a:lnTo>
                    <a:lnTo>
                      <a:pt x="58" y="60"/>
                    </a:lnTo>
                    <a:close/>
                    <a:moveTo>
                      <a:pt x="1" y="1"/>
                    </a:moveTo>
                    <a:lnTo>
                      <a:pt x="1" y="158"/>
                    </a:lnTo>
                    <a:lnTo>
                      <a:pt x="1260" y="158"/>
                    </a:lnTo>
                    <a:lnTo>
                      <a:pt x="1265" y="133"/>
                    </a:lnTo>
                    <a:cubicBezTo>
                      <a:pt x="1269" y="99"/>
                      <a:pt x="1271" y="66"/>
                      <a:pt x="1275" y="33"/>
                    </a:cubicBezTo>
                    <a:lnTo>
                      <a:pt x="1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2989905" y="3784027"/>
                <a:ext cx="137851" cy="17619"/>
              </a:xfrm>
              <a:custGeom>
                <a:rect b="b" l="l" r="r" t="t"/>
                <a:pathLst>
                  <a:path extrusionOk="0" h="159" w="1244">
                    <a:moveTo>
                      <a:pt x="1174" y="60"/>
                    </a:moveTo>
                    <a:cubicBezTo>
                      <a:pt x="1172" y="72"/>
                      <a:pt x="1170" y="87"/>
                      <a:pt x="1167" y="99"/>
                    </a:cubicBezTo>
                    <a:lnTo>
                      <a:pt x="58" y="99"/>
                    </a:lnTo>
                    <a:lnTo>
                      <a:pt x="58" y="60"/>
                    </a:lnTo>
                    <a:close/>
                    <a:moveTo>
                      <a:pt x="1" y="1"/>
                    </a:moveTo>
                    <a:lnTo>
                      <a:pt x="1" y="158"/>
                    </a:lnTo>
                    <a:lnTo>
                      <a:pt x="1219" y="158"/>
                    </a:lnTo>
                    <a:lnTo>
                      <a:pt x="1223" y="134"/>
                    </a:lnTo>
                    <a:lnTo>
                      <a:pt x="1238" y="34"/>
                    </a:lnTo>
                    <a:lnTo>
                      <a:pt x="12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2989794" y="3849739"/>
                <a:ext cx="125994" cy="17508"/>
              </a:xfrm>
              <a:custGeom>
                <a:rect b="b" l="l" r="r" t="t"/>
                <a:pathLst>
                  <a:path extrusionOk="0" h="158" w="1137">
                    <a:moveTo>
                      <a:pt x="1064" y="60"/>
                    </a:moveTo>
                    <a:lnTo>
                      <a:pt x="1055" y="99"/>
                    </a:lnTo>
                    <a:lnTo>
                      <a:pt x="59" y="99"/>
                    </a:lnTo>
                    <a:lnTo>
                      <a:pt x="59" y="60"/>
                    </a:lnTo>
                    <a:close/>
                    <a:moveTo>
                      <a:pt x="1" y="0"/>
                    </a:moveTo>
                    <a:lnTo>
                      <a:pt x="1" y="158"/>
                    </a:lnTo>
                    <a:lnTo>
                      <a:pt x="1102" y="158"/>
                    </a:lnTo>
                    <a:lnTo>
                      <a:pt x="11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2989905" y="3882539"/>
                <a:ext cx="118459" cy="17619"/>
              </a:xfrm>
              <a:custGeom>
                <a:rect b="b" l="l" r="r" t="t"/>
                <a:pathLst>
                  <a:path extrusionOk="0" h="159" w="1069">
                    <a:moveTo>
                      <a:pt x="991" y="59"/>
                    </a:moveTo>
                    <a:cubicBezTo>
                      <a:pt x="988" y="72"/>
                      <a:pt x="984" y="87"/>
                      <a:pt x="981" y="99"/>
                    </a:cubicBezTo>
                    <a:lnTo>
                      <a:pt x="58" y="99"/>
                    </a:lnTo>
                    <a:lnTo>
                      <a:pt x="58" y="59"/>
                    </a:lnTo>
                    <a:close/>
                    <a:moveTo>
                      <a:pt x="1" y="1"/>
                    </a:moveTo>
                    <a:lnTo>
                      <a:pt x="1" y="158"/>
                    </a:lnTo>
                    <a:lnTo>
                      <a:pt x="1025" y="158"/>
                    </a:lnTo>
                    <a:lnTo>
                      <a:pt x="1031" y="136"/>
                    </a:lnTo>
                    <a:cubicBezTo>
                      <a:pt x="1043" y="104"/>
                      <a:pt x="1050" y="71"/>
                      <a:pt x="1059" y="37"/>
                    </a:cubicBezTo>
                    <a:lnTo>
                      <a:pt x="10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2989905" y="3915450"/>
                <a:ext cx="109483" cy="17619"/>
              </a:xfrm>
              <a:custGeom>
                <a:rect b="b" l="l" r="r" t="t"/>
                <a:pathLst>
                  <a:path extrusionOk="0" h="159" w="988">
                    <a:moveTo>
                      <a:pt x="907" y="59"/>
                    </a:moveTo>
                    <a:lnTo>
                      <a:pt x="895" y="99"/>
                    </a:lnTo>
                    <a:lnTo>
                      <a:pt x="57" y="99"/>
                    </a:lnTo>
                    <a:lnTo>
                      <a:pt x="57" y="59"/>
                    </a:lnTo>
                    <a:close/>
                    <a:moveTo>
                      <a:pt x="1" y="0"/>
                    </a:moveTo>
                    <a:lnTo>
                      <a:pt x="1" y="158"/>
                    </a:lnTo>
                    <a:lnTo>
                      <a:pt x="940" y="158"/>
                    </a:lnTo>
                    <a:lnTo>
                      <a:pt x="9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a:off x="2989794" y="3948361"/>
                <a:ext cx="99399" cy="17508"/>
              </a:xfrm>
              <a:custGeom>
                <a:rect b="b" l="l" r="r" t="t"/>
                <a:pathLst>
                  <a:path extrusionOk="0" h="158" w="897">
                    <a:moveTo>
                      <a:pt x="814" y="59"/>
                    </a:moveTo>
                    <a:cubicBezTo>
                      <a:pt x="809" y="73"/>
                      <a:pt x="805" y="86"/>
                      <a:pt x="800" y="98"/>
                    </a:cubicBezTo>
                    <a:lnTo>
                      <a:pt x="59" y="98"/>
                    </a:lnTo>
                    <a:lnTo>
                      <a:pt x="59" y="59"/>
                    </a:lnTo>
                    <a:close/>
                    <a:moveTo>
                      <a:pt x="1" y="0"/>
                    </a:moveTo>
                    <a:lnTo>
                      <a:pt x="1" y="158"/>
                    </a:lnTo>
                    <a:lnTo>
                      <a:pt x="842" y="158"/>
                    </a:lnTo>
                    <a:lnTo>
                      <a:pt x="849" y="138"/>
                    </a:lnTo>
                    <a:cubicBezTo>
                      <a:pt x="857" y="112"/>
                      <a:pt x="868" y="84"/>
                      <a:pt x="877" y="56"/>
                    </a:cubicBezTo>
                    <a:lnTo>
                      <a:pt x="8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p:nvPr/>
          </p:nvSpPr>
          <p:spPr>
            <a:xfrm>
              <a:off x="3615839" y="2491890"/>
              <a:ext cx="223257" cy="1376332"/>
            </a:xfrm>
            <a:custGeom>
              <a:rect b="b" l="l" r="r" t="t"/>
              <a:pathLst>
                <a:path extrusionOk="0" h="14814" w="2403">
                  <a:moveTo>
                    <a:pt x="2345" y="60"/>
                  </a:moveTo>
                  <a:lnTo>
                    <a:pt x="2345" y="14754"/>
                  </a:lnTo>
                  <a:lnTo>
                    <a:pt x="59" y="14754"/>
                  </a:lnTo>
                  <a:lnTo>
                    <a:pt x="59" y="3640"/>
                  </a:lnTo>
                  <a:lnTo>
                    <a:pt x="2204" y="1671"/>
                  </a:lnTo>
                  <a:lnTo>
                    <a:pt x="2204" y="60"/>
                  </a:lnTo>
                  <a:close/>
                  <a:moveTo>
                    <a:pt x="2146" y="1"/>
                  </a:moveTo>
                  <a:lnTo>
                    <a:pt x="2146" y="1645"/>
                  </a:lnTo>
                  <a:lnTo>
                    <a:pt x="1" y="3615"/>
                  </a:lnTo>
                  <a:lnTo>
                    <a:pt x="1" y="14814"/>
                  </a:lnTo>
                  <a:lnTo>
                    <a:pt x="2402" y="14814"/>
                  </a:lnTo>
                  <a:lnTo>
                    <a:pt x="24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3663222" y="2934038"/>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3663222" y="2966742"/>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3663222" y="2999445"/>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3663222" y="3032149"/>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3663222" y="3064760"/>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3663222" y="3097463"/>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3663222" y="3130167"/>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3663222" y="3162870"/>
              <a:ext cx="136295" cy="93"/>
            </a:xfrm>
            <a:custGeom>
              <a:rect b="b" l="l" r="r" t="t"/>
              <a:pathLst>
                <a:path extrusionOk="0" fill="none" h="1" w="1467">
                  <a:moveTo>
                    <a:pt x="1" y="1"/>
                  </a:moveTo>
                  <a:lnTo>
                    <a:pt x="1467" y="1"/>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3663222" y="3195481"/>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3663222" y="3228184"/>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663222" y="3260888"/>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3663222" y="3293592"/>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3663222" y="3326202"/>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3663222" y="3358906"/>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3663222" y="3391609"/>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3663222" y="3424406"/>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3663222" y="3457109"/>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3663222" y="3489720"/>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3663222" y="3522423"/>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3663222" y="3555127"/>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3663222" y="3587830"/>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3663222" y="3620441"/>
              <a:ext cx="136295" cy="93"/>
            </a:xfrm>
            <a:custGeom>
              <a:rect b="b" l="l" r="r" t="t"/>
              <a:pathLst>
                <a:path extrusionOk="0" fill="none" h="1" w="1467">
                  <a:moveTo>
                    <a:pt x="1" y="0"/>
                  </a:moveTo>
                  <a:lnTo>
                    <a:pt x="1467" y="0"/>
                  </a:lnTo>
                </a:path>
              </a:pathLst>
            </a:custGeom>
            <a:noFill/>
            <a:ln cap="flat" cmpd="sng" w="25">
              <a:solidFill>
                <a:srgbClr val="821F7A"/>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4338944" y="2143300"/>
              <a:ext cx="516287" cy="1723713"/>
            </a:xfrm>
            <a:custGeom>
              <a:rect b="b" l="l" r="r" t="t"/>
              <a:pathLst>
                <a:path extrusionOk="0" h="18553" w="5557">
                  <a:moveTo>
                    <a:pt x="2310" y="59"/>
                  </a:moveTo>
                  <a:lnTo>
                    <a:pt x="2310" y="3126"/>
                  </a:lnTo>
                  <a:lnTo>
                    <a:pt x="2798" y="3126"/>
                  </a:lnTo>
                  <a:lnTo>
                    <a:pt x="2798" y="5148"/>
                  </a:lnTo>
                  <a:lnTo>
                    <a:pt x="3750" y="5148"/>
                  </a:lnTo>
                  <a:lnTo>
                    <a:pt x="3750" y="8424"/>
                  </a:lnTo>
                  <a:lnTo>
                    <a:pt x="4312" y="8424"/>
                  </a:lnTo>
                  <a:lnTo>
                    <a:pt x="4312" y="11127"/>
                  </a:lnTo>
                  <a:lnTo>
                    <a:pt x="4697" y="11127"/>
                  </a:lnTo>
                  <a:lnTo>
                    <a:pt x="4697" y="14365"/>
                  </a:lnTo>
                  <a:lnTo>
                    <a:pt x="5499" y="14365"/>
                  </a:lnTo>
                  <a:lnTo>
                    <a:pt x="5499" y="18494"/>
                  </a:lnTo>
                  <a:lnTo>
                    <a:pt x="59" y="18494"/>
                  </a:lnTo>
                  <a:lnTo>
                    <a:pt x="59" y="12421"/>
                  </a:lnTo>
                  <a:lnTo>
                    <a:pt x="634" y="12421"/>
                  </a:lnTo>
                  <a:lnTo>
                    <a:pt x="634" y="9713"/>
                  </a:lnTo>
                  <a:lnTo>
                    <a:pt x="1180" y="9713"/>
                  </a:lnTo>
                  <a:lnTo>
                    <a:pt x="1180" y="6810"/>
                  </a:lnTo>
                  <a:lnTo>
                    <a:pt x="1659" y="6810"/>
                  </a:lnTo>
                  <a:lnTo>
                    <a:pt x="1659" y="3126"/>
                  </a:lnTo>
                  <a:lnTo>
                    <a:pt x="1981" y="3126"/>
                  </a:lnTo>
                  <a:lnTo>
                    <a:pt x="1981" y="59"/>
                  </a:lnTo>
                  <a:close/>
                  <a:moveTo>
                    <a:pt x="1923" y="1"/>
                  </a:moveTo>
                  <a:lnTo>
                    <a:pt x="1923" y="3066"/>
                  </a:lnTo>
                  <a:lnTo>
                    <a:pt x="1601" y="3066"/>
                  </a:lnTo>
                  <a:lnTo>
                    <a:pt x="1601" y="6751"/>
                  </a:lnTo>
                  <a:lnTo>
                    <a:pt x="1122" y="6751"/>
                  </a:lnTo>
                  <a:lnTo>
                    <a:pt x="1122" y="9655"/>
                  </a:lnTo>
                  <a:lnTo>
                    <a:pt x="574" y="9655"/>
                  </a:lnTo>
                  <a:lnTo>
                    <a:pt x="574" y="12362"/>
                  </a:lnTo>
                  <a:lnTo>
                    <a:pt x="0" y="12362"/>
                  </a:lnTo>
                  <a:lnTo>
                    <a:pt x="0" y="18552"/>
                  </a:lnTo>
                  <a:lnTo>
                    <a:pt x="5556" y="18552"/>
                  </a:lnTo>
                  <a:lnTo>
                    <a:pt x="5556" y="14306"/>
                  </a:lnTo>
                  <a:lnTo>
                    <a:pt x="4754" y="14306"/>
                  </a:lnTo>
                  <a:lnTo>
                    <a:pt x="4754" y="11068"/>
                  </a:lnTo>
                  <a:lnTo>
                    <a:pt x="4369" y="11068"/>
                  </a:lnTo>
                  <a:lnTo>
                    <a:pt x="4369" y="8365"/>
                  </a:lnTo>
                  <a:lnTo>
                    <a:pt x="3808" y="8365"/>
                  </a:lnTo>
                  <a:lnTo>
                    <a:pt x="3808" y="5090"/>
                  </a:lnTo>
                  <a:lnTo>
                    <a:pt x="2855" y="5090"/>
                  </a:lnTo>
                  <a:lnTo>
                    <a:pt x="2855" y="3066"/>
                  </a:lnTo>
                  <a:lnTo>
                    <a:pt x="2368" y="3066"/>
                  </a:lnTo>
                  <a:lnTo>
                    <a:pt x="2368" y="1"/>
                  </a:lnTo>
                  <a:close/>
                </a:path>
              </a:pathLst>
            </a:custGeom>
            <a:solidFill>
              <a:srgbClr val="821F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4424792" y="3067361"/>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4424792" y="3096070"/>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4424792" y="3124871"/>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4424792" y="3153580"/>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4424792" y="3182381"/>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4424792" y="3210997"/>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4424792" y="3239798"/>
              <a:ext cx="79808" cy="10870"/>
            </a:xfrm>
            <a:custGeom>
              <a:rect b="b" l="l" r="r" t="t"/>
              <a:pathLst>
                <a:path extrusionOk="0" h="117" w="859">
                  <a:moveTo>
                    <a:pt x="0" y="0"/>
                  </a:moveTo>
                  <a:lnTo>
                    <a:pt x="0" y="117"/>
                  </a:lnTo>
                  <a:lnTo>
                    <a:pt x="859" y="117"/>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4662080" y="3195667"/>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4662080" y="3224375"/>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4662080" y="3253177"/>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4662080" y="3281885"/>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4662080" y="3310687"/>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4662080" y="3339302"/>
              <a:ext cx="79715" cy="11056"/>
            </a:xfrm>
            <a:custGeom>
              <a:rect b="b" l="l" r="r" t="t"/>
              <a:pathLst>
                <a:path extrusionOk="0" h="119" w="858">
                  <a:moveTo>
                    <a:pt x="0" y="1"/>
                  </a:moveTo>
                  <a:lnTo>
                    <a:pt x="0"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4662080" y="3368104"/>
              <a:ext cx="79715" cy="10963"/>
            </a:xfrm>
            <a:custGeom>
              <a:rect b="b" l="l" r="r" t="t"/>
              <a:pathLst>
                <a:path extrusionOk="0" h="118" w="858">
                  <a:moveTo>
                    <a:pt x="0" y="1"/>
                  </a:moveTo>
                  <a:lnTo>
                    <a:pt x="0" y="117"/>
                  </a:lnTo>
                  <a:lnTo>
                    <a:pt x="858" y="117"/>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4369697" y="3314960"/>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4369697" y="3343669"/>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4369697" y="3372377"/>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4369697" y="3401086"/>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4369697" y="3429887"/>
              <a:ext cx="79808" cy="10963"/>
            </a:xfrm>
            <a:custGeom>
              <a:rect b="b" l="l" r="r" t="t"/>
              <a:pathLst>
                <a:path extrusionOk="0" h="118" w="859">
                  <a:moveTo>
                    <a:pt x="1" y="1"/>
                  </a:moveTo>
                  <a:lnTo>
                    <a:pt x="1" y="117"/>
                  </a:lnTo>
                  <a:lnTo>
                    <a:pt x="858" y="117"/>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369697" y="3458596"/>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4369697" y="3487304"/>
              <a:ext cx="79808" cy="11056"/>
            </a:xfrm>
            <a:custGeom>
              <a:rect b="b" l="l" r="r" t="t"/>
              <a:pathLst>
                <a:path extrusionOk="0" h="119" w="859">
                  <a:moveTo>
                    <a:pt x="1" y="1"/>
                  </a:moveTo>
                  <a:lnTo>
                    <a:pt x="1" y="118"/>
                  </a:lnTo>
                  <a:lnTo>
                    <a:pt x="858" y="118"/>
                  </a:lnTo>
                  <a:lnTo>
                    <a:pt x="8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4749413" y="3496409"/>
              <a:ext cx="79808" cy="10963"/>
            </a:xfrm>
            <a:custGeom>
              <a:rect b="b" l="l" r="r" t="t"/>
              <a:pathLst>
                <a:path extrusionOk="0" h="118" w="859">
                  <a:moveTo>
                    <a:pt x="0" y="1"/>
                  </a:moveTo>
                  <a:lnTo>
                    <a:pt x="0" y="118"/>
                  </a:lnTo>
                  <a:lnTo>
                    <a:pt x="859" y="118"/>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4749413" y="3525118"/>
              <a:ext cx="79808" cy="11056"/>
            </a:xfrm>
            <a:custGeom>
              <a:rect b="b" l="l" r="r" t="t"/>
              <a:pathLst>
                <a:path extrusionOk="0" h="119" w="859">
                  <a:moveTo>
                    <a:pt x="0" y="1"/>
                  </a:moveTo>
                  <a:lnTo>
                    <a:pt x="0"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4749413" y="3553826"/>
              <a:ext cx="79808" cy="11056"/>
            </a:xfrm>
            <a:custGeom>
              <a:rect b="b" l="l" r="r" t="t"/>
              <a:pathLst>
                <a:path extrusionOk="0" h="119" w="859">
                  <a:moveTo>
                    <a:pt x="0" y="1"/>
                  </a:moveTo>
                  <a:lnTo>
                    <a:pt x="0"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4749413" y="3582535"/>
              <a:ext cx="79808" cy="11056"/>
            </a:xfrm>
            <a:custGeom>
              <a:rect b="b" l="l" r="r" t="t"/>
              <a:pathLst>
                <a:path extrusionOk="0" h="119" w="859">
                  <a:moveTo>
                    <a:pt x="0" y="1"/>
                  </a:moveTo>
                  <a:lnTo>
                    <a:pt x="0"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4636623" y="2939055"/>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4636623" y="2967671"/>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4636623" y="2996472"/>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4636623" y="3025181"/>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4636623" y="3053982"/>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636623" y="3082691"/>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636623" y="3111399"/>
              <a:ext cx="79900" cy="10963"/>
            </a:xfrm>
            <a:custGeom>
              <a:rect b="b" l="l" r="r" t="t"/>
              <a:pathLst>
                <a:path extrusionOk="0" h="118" w="860">
                  <a:moveTo>
                    <a:pt x="1" y="1"/>
                  </a:moveTo>
                  <a:lnTo>
                    <a:pt x="1" y="118"/>
                  </a:lnTo>
                  <a:lnTo>
                    <a:pt x="859" y="118"/>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464556" y="2795141"/>
              <a:ext cx="79900" cy="11056"/>
            </a:xfrm>
            <a:custGeom>
              <a:rect b="b" l="l" r="r" t="t"/>
              <a:pathLst>
                <a:path extrusionOk="0" h="119" w="860">
                  <a:moveTo>
                    <a:pt x="1" y="1"/>
                  </a:moveTo>
                  <a:lnTo>
                    <a:pt x="1" y="118"/>
                  </a:lnTo>
                  <a:lnTo>
                    <a:pt x="859" y="118"/>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464556" y="2823943"/>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4464556" y="2852558"/>
              <a:ext cx="79900" cy="11056"/>
            </a:xfrm>
            <a:custGeom>
              <a:rect b="b" l="l" r="r" t="t"/>
              <a:pathLst>
                <a:path extrusionOk="0" h="119" w="860">
                  <a:moveTo>
                    <a:pt x="1" y="1"/>
                  </a:moveTo>
                  <a:lnTo>
                    <a:pt x="1" y="118"/>
                  </a:lnTo>
                  <a:lnTo>
                    <a:pt x="859" y="118"/>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4464556" y="2881267"/>
              <a:ext cx="79900" cy="11056"/>
            </a:xfrm>
            <a:custGeom>
              <a:rect b="b" l="l" r="r" t="t"/>
              <a:pathLst>
                <a:path extrusionOk="0" h="119" w="860">
                  <a:moveTo>
                    <a:pt x="1" y="1"/>
                  </a:moveTo>
                  <a:lnTo>
                    <a:pt x="1" y="118"/>
                  </a:lnTo>
                  <a:lnTo>
                    <a:pt x="859" y="118"/>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4464556" y="2910068"/>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4464556" y="2938777"/>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4464556" y="2967578"/>
              <a:ext cx="79900" cy="11056"/>
            </a:xfrm>
            <a:custGeom>
              <a:rect b="b" l="l" r="r" t="t"/>
              <a:pathLst>
                <a:path extrusionOk="0" h="119" w="860">
                  <a:moveTo>
                    <a:pt x="1" y="1"/>
                  </a:moveTo>
                  <a:lnTo>
                    <a:pt x="1" y="119"/>
                  </a:lnTo>
                  <a:lnTo>
                    <a:pt x="859" y="119"/>
                  </a:lnTo>
                  <a:lnTo>
                    <a:pt x="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4596765" y="2637012"/>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596765" y="2665814"/>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4596765" y="2694615"/>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4596765" y="2723231"/>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4596765" y="2751939"/>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4596765" y="2780741"/>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596765" y="2809449"/>
              <a:ext cx="79808" cy="10963"/>
            </a:xfrm>
            <a:custGeom>
              <a:rect b="b" l="l" r="r" t="t"/>
              <a:pathLst>
                <a:path extrusionOk="0" h="118" w="859">
                  <a:moveTo>
                    <a:pt x="0" y="0"/>
                  </a:moveTo>
                  <a:lnTo>
                    <a:pt x="0"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504507" y="2440419"/>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504507" y="2469128"/>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4504507" y="2497836"/>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4504507" y="2526545"/>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4504507" y="2555346"/>
              <a:ext cx="79900" cy="10870"/>
            </a:xfrm>
            <a:custGeom>
              <a:rect b="b" l="l" r="r" t="t"/>
              <a:pathLst>
                <a:path extrusionOk="0" h="117" w="860">
                  <a:moveTo>
                    <a:pt x="1" y="0"/>
                  </a:moveTo>
                  <a:lnTo>
                    <a:pt x="1" y="117"/>
                  </a:lnTo>
                  <a:lnTo>
                    <a:pt x="859" y="117"/>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4504507" y="2584055"/>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4504507" y="2612763"/>
              <a:ext cx="79900" cy="10963"/>
            </a:xfrm>
            <a:custGeom>
              <a:rect b="b" l="l" r="r" t="t"/>
              <a:pathLst>
                <a:path extrusionOk="0" h="118" w="860">
                  <a:moveTo>
                    <a:pt x="1" y="0"/>
                  </a:moveTo>
                  <a:lnTo>
                    <a:pt x="1" y="118"/>
                  </a:lnTo>
                  <a:lnTo>
                    <a:pt x="859" y="118"/>
                  </a:lnTo>
                  <a:lnTo>
                    <a:pt x="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1"/>
            <p:cNvGrpSpPr/>
            <p:nvPr/>
          </p:nvGrpSpPr>
          <p:grpSpPr>
            <a:xfrm>
              <a:off x="4338822" y="2143239"/>
              <a:ext cx="516274" cy="1723670"/>
              <a:chOff x="4336277" y="1976027"/>
              <a:chExt cx="615785" cy="2055904"/>
            </a:xfrm>
          </p:grpSpPr>
          <p:sp>
            <p:nvSpPr>
              <p:cNvPr id="303" name="Google Shape;303;p31"/>
              <p:cNvSpPr/>
              <p:nvPr/>
            </p:nvSpPr>
            <p:spPr>
              <a:xfrm>
                <a:off x="4336277" y="1976027"/>
                <a:ext cx="615785" cy="2055904"/>
              </a:xfrm>
              <a:custGeom>
                <a:rect b="b" l="l" r="r" t="t"/>
                <a:pathLst>
                  <a:path extrusionOk="0" h="18553" w="5557">
                    <a:moveTo>
                      <a:pt x="2310" y="59"/>
                    </a:moveTo>
                    <a:lnTo>
                      <a:pt x="2310" y="3126"/>
                    </a:lnTo>
                    <a:lnTo>
                      <a:pt x="2798" y="3126"/>
                    </a:lnTo>
                    <a:lnTo>
                      <a:pt x="2798" y="5148"/>
                    </a:lnTo>
                    <a:lnTo>
                      <a:pt x="3750" y="5148"/>
                    </a:lnTo>
                    <a:lnTo>
                      <a:pt x="3750" y="8424"/>
                    </a:lnTo>
                    <a:lnTo>
                      <a:pt x="4312" y="8424"/>
                    </a:lnTo>
                    <a:lnTo>
                      <a:pt x="4312" y="11127"/>
                    </a:lnTo>
                    <a:lnTo>
                      <a:pt x="4697" y="11127"/>
                    </a:lnTo>
                    <a:lnTo>
                      <a:pt x="4697" y="14365"/>
                    </a:lnTo>
                    <a:lnTo>
                      <a:pt x="5499" y="14365"/>
                    </a:lnTo>
                    <a:lnTo>
                      <a:pt x="5499" y="18494"/>
                    </a:lnTo>
                    <a:lnTo>
                      <a:pt x="59" y="18494"/>
                    </a:lnTo>
                    <a:lnTo>
                      <a:pt x="59" y="12421"/>
                    </a:lnTo>
                    <a:lnTo>
                      <a:pt x="634" y="12421"/>
                    </a:lnTo>
                    <a:lnTo>
                      <a:pt x="634" y="9713"/>
                    </a:lnTo>
                    <a:lnTo>
                      <a:pt x="1180" y="9713"/>
                    </a:lnTo>
                    <a:lnTo>
                      <a:pt x="1180" y="6810"/>
                    </a:lnTo>
                    <a:lnTo>
                      <a:pt x="1659" y="6810"/>
                    </a:lnTo>
                    <a:lnTo>
                      <a:pt x="1659" y="3126"/>
                    </a:lnTo>
                    <a:lnTo>
                      <a:pt x="1981" y="3126"/>
                    </a:lnTo>
                    <a:lnTo>
                      <a:pt x="1981" y="59"/>
                    </a:lnTo>
                    <a:close/>
                    <a:moveTo>
                      <a:pt x="1923" y="1"/>
                    </a:moveTo>
                    <a:lnTo>
                      <a:pt x="1923" y="3066"/>
                    </a:lnTo>
                    <a:lnTo>
                      <a:pt x="1601" y="3066"/>
                    </a:lnTo>
                    <a:lnTo>
                      <a:pt x="1601" y="6751"/>
                    </a:lnTo>
                    <a:lnTo>
                      <a:pt x="1122" y="6751"/>
                    </a:lnTo>
                    <a:lnTo>
                      <a:pt x="1122" y="9655"/>
                    </a:lnTo>
                    <a:lnTo>
                      <a:pt x="574" y="9655"/>
                    </a:lnTo>
                    <a:lnTo>
                      <a:pt x="574" y="12362"/>
                    </a:lnTo>
                    <a:lnTo>
                      <a:pt x="0" y="12362"/>
                    </a:lnTo>
                    <a:lnTo>
                      <a:pt x="0" y="18552"/>
                    </a:lnTo>
                    <a:lnTo>
                      <a:pt x="5556" y="18552"/>
                    </a:lnTo>
                    <a:lnTo>
                      <a:pt x="5556" y="14306"/>
                    </a:lnTo>
                    <a:lnTo>
                      <a:pt x="4754" y="14306"/>
                    </a:lnTo>
                    <a:lnTo>
                      <a:pt x="4754" y="11068"/>
                    </a:lnTo>
                    <a:lnTo>
                      <a:pt x="4369" y="11068"/>
                    </a:lnTo>
                    <a:lnTo>
                      <a:pt x="4369" y="8365"/>
                    </a:lnTo>
                    <a:lnTo>
                      <a:pt x="3808" y="8365"/>
                    </a:lnTo>
                    <a:lnTo>
                      <a:pt x="3808" y="5090"/>
                    </a:lnTo>
                    <a:lnTo>
                      <a:pt x="2855" y="5090"/>
                    </a:lnTo>
                    <a:lnTo>
                      <a:pt x="2855" y="3066"/>
                    </a:lnTo>
                    <a:lnTo>
                      <a:pt x="2368" y="3066"/>
                    </a:lnTo>
                    <a:lnTo>
                      <a:pt x="23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4438668" y="3081372"/>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4438668" y="3115613"/>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4438668" y="3149964"/>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4438668" y="3184205"/>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438668" y="3218556"/>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438668" y="3252686"/>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438668" y="3286927"/>
                <a:ext cx="95188" cy="6760"/>
              </a:xfrm>
              <a:custGeom>
                <a:rect b="b" l="l" r="r" t="t"/>
                <a:pathLst>
                  <a:path extrusionOk="0" h="61"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721683" y="3234513"/>
                <a:ext cx="95077" cy="6538"/>
              </a:xfrm>
              <a:custGeom>
                <a:rect b="b" l="l" r="r" t="t"/>
                <a:pathLst>
                  <a:path extrusionOk="0" h="59" w="858">
                    <a:moveTo>
                      <a:pt x="0" y="0"/>
                    </a:moveTo>
                    <a:lnTo>
                      <a:pt x="0"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4721683" y="3268754"/>
                <a:ext cx="95077" cy="6538"/>
              </a:xfrm>
              <a:custGeom>
                <a:rect b="b" l="l" r="r" t="t"/>
                <a:pathLst>
                  <a:path extrusionOk="0" h="59" w="858">
                    <a:moveTo>
                      <a:pt x="0" y="0"/>
                    </a:moveTo>
                    <a:lnTo>
                      <a:pt x="0"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721683" y="3303106"/>
                <a:ext cx="95077" cy="6538"/>
              </a:xfrm>
              <a:custGeom>
                <a:rect b="b" l="l" r="r" t="t"/>
                <a:pathLst>
                  <a:path extrusionOk="0" h="59" w="858">
                    <a:moveTo>
                      <a:pt x="0" y="0"/>
                    </a:moveTo>
                    <a:lnTo>
                      <a:pt x="0"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4721683" y="3337346"/>
                <a:ext cx="95077" cy="6538"/>
              </a:xfrm>
              <a:custGeom>
                <a:rect b="b" l="l" r="r" t="t"/>
                <a:pathLst>
                  <a:path extrusionOk="0" h="59" w="858">
                    <a:moveTo>
                      <a:pt x="0" y="0"/>
                    </a:moveTo>
                    <a:lnTo>
                      <a:pt x="0"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4721683" y="3371476"/>
                <a:ext cx="95077" cy="6649"/>
              </a:xfrm>
              <a:custGeom>
                <a:rect b="b" l="l" r="r" t="t"/>
                <a:pathLst>
                  <a:path extrusionOk="0" h="60" w="858">
                    <a:moveTo>
                      <a:pt x="0" y="0"/>
                    </a:moveTo>
                    <a:lnTo>
                      <a:pt x="0" y="60"/>
                    </a:lnTo>
                    <a:lnTo>
                      <a:pt x="858" y="60"/>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4721683" y="3405828"/>
                <a:ext cx="95077" cy="6538"/>
              </a:xfrm>
              <a:custGeom>
                <a:rect b="b" l="l" r="r" t="t"/>
                <a:pathLst>
                  <a:path extrusionOk="0" h="59" w="858">
                    <a:moveTo>
                      <a:pt x="0" y="0"/>
                    </a:moveTo>
                    <a:lnTo>
                      <a:pt x="0"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4721683" y="3440069"/>
                <a:ext cx="95077" cy="6649"/>
              </a:xfrm>
              <a:custGeom>
                <a:rect b="b" l="l" r="r" t="t"/>
                <a:pathLst>
                  <a:path extrusionOk="0" h="60" w="858">
                    <a:moveTo>
                      <a:pt x="0" y="0"/>
                    </a:moveTo>
                    <a:lnTo>
                      <a:pt x="0" y="60"/>
                    </a:lnTo>
                    <a:lnTo>
                      <a:pt x="858" y="60"/>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372956" y="3376795"/>
                <a:ext cx="95188" cy="6538"/>
              </a:xfrm>
              <a:custGeom>
                <a:rect b="b" l="l" r="r" t="t"/>
                <a:pathLst>
                  <a:path extrusionOk="0" h="59" w="859">
                    <a:moveTo>
                      <a:pt x="1" y="0"/>
                    </a:moveTo>
                    <a:lnTo>
                      <a:pt x="1"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4372956" y="3411036"/>
                <a:ext cx="95188" cy="6538"/>
              </a:xfrm>
              <a:custGeom>
                <a:rect b="b" l="l" r="r" t="t"/>
                <a:pathLst>
                  <a:path extrusionOk="0" h="59" w="859">
                    <a:moveTo>
                      <a:pt x="1" y="0"/>
                    </a:moveTo>
                    <a:lnTo>
                      <a:pt x="1"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372956" y="3445166"/>
                <a:ext cx="95188" cy="6649"/>
              </a:xfrm>
              <a:custGeom>
                <a:rect b="b" l="l" r="r" t="t"/>
                <a:pathLst>
                  <a:path extrusionOk="0" h="60" w="859">
                    <a:moveTo>
                      <a:pt x="1" y="0"/>
                    </a:moveTo>
                    <a:lnTo>
                      <a:pt x="1" y="60"/>
                    </a:lnTo>
                    <a:lnTo>
                      <a:pt x="858" y="60"/>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372956" y="3479517"/>
                <a:ext cx="95188" cy="6538"/>
              </a:xfrm>
              <a:custGeom>
                <a:rect b="b" l="l" r="r" t="t"/>
                <a:pathLst>
                  <a:path extrusionOk="0" h="59" w="859">
                    <a:moveTo>
                      <a:pt x="1" y="0"/>
                    </a:moveTo>
                    <a:lnTo>
                      <a:pt x="1"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372956" y="3513758"/>
                <a:ext cx="95188" cy="6649"/>
              </a:xfrm>
              <a:custGeom>
                <a:rect b="b" l="l" r="r" t="t"/>
                <a:pathLst>
                  <a:path extrusionOk="0" h="60" w="859">
                    <a:moveTo>
                      <a:pt x="1" y="0"/>
                    </a:moveTo>
                    <a:lnTo>
                      <a:pt x="1" y="60"/>
                    </a:lnTo>
                    <a:lnTo>
                      <a:pt x="858" y="60"/>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4372956" y="3548110"/>
                <a:ext cx="95188" cy="6538"/>
              </a:xfrm>
              <a:custGeom>
                <a:rect b="b" l="l" r="r" t="t"/>
                <a:pathLst>
                  <a:path extrusionOk="0" h="59" w="859">
                    <a:moveTo>
                      <a:pt x="1" y="0"/>
                    </a:moveTo>
                    <a:lnTo>
                      <a:pt x="1" y="59"/>
                    </a:lnTo>
                    <a:lnTo>
                      <a:pt x="858" y="59"/>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4372956" y="3582351"/>
                <a:ext cx="95188" cy="6649"/>
              </a:xfrm>
              <a:custGeom>
                <a:rect b="b" l="l" r="r" t="t"/>
                <a:pathLst>
                  <a:path extrusionOk="0" h="60" w="859">
                    <a:moveTo>
                      <a:pt x="1" y="0"/>
                    </a:moveTo>
                    <a:lnTo>
                      <a:pt x="1" y="60"/>
                    </a:lnTo>
                    <a:lnTo>
                      <a:pt x="858" y="60"/>
                    </a:lnTo>
                    <a:lnTo>
                      <a:pt x="8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825847" y="3593099"/>
                <a:ext cx="95188" cy="6649"/>
              </a:xfrm>
              <a:custGeom>
                <a:rect b="b" l="l" r="r" t="t"/>
                <a:pathLst>
                  <a:path extrusionOk="0" h="60"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4825847" y="3627451"/>
                <a:ext cx="95188" cy="6538"/>
              </a:xfrm>
              <a:custGeom>
                <a:rect b="b" l="l" r="r" t="t"/>
                <a:pathLst>
                  <a:path extrusionOk="0" h="59"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825847" y="3661692"/>
                <a:ext cx="95188" cy="6649"/>
              </a:xfrm>
              <a:custGeom>
                <a:rect b="b" l="l" r="r" t="t"/>
                <a:pathLst>
                  <a:path extrusionOk="0" h="60"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825847" y="3695822"/>
                <a:ext cx="95188" cy="6649"/>
              </a:xfrm>
              <a:custGeom>
                <a:rect b="b" l="l" r="r" t="t"/>
                <a:pathLst>
                  <a:path extrusionOk="0" h="60"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4691320" y="2928452"/>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691320" y="2962582"/>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4691320" y="2996933"/>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691320" y="3031174"/>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4691320" y="3065526"/>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4691320" y="3099656"/>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4691320" y="3133896"/>
                <a:ext cx="95299" cy="6649"/>
              </a:xfrm>
              <a:custGeom>
                <a:rect b="b" l="l" r="r" t="t"/>
                <a:pathLst>
                  <a:path extrusionOk="0" h="60"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4486095" y="2756805"/>
                <a:ext cx="95299" cy="6649"/>
              </a:xfrm>
              <a:custGeom>
                <a:rect b="b" l="l" r="r" t="t"/>
                <a:pathLst>
                  <a:path extrusionOk="0" h="60" w="860">
                    <a:moveTo>
                      <a:pt x="1" y="0"/>
                    </a:moveTo>
                    <a:lnTo>
                      <a:pt x="1" y="60"/>
                    </a:lnTo>
                    <a:lnTo>
                      <a:pt x="859" y="60"/>
                    </a:lnTo>
                    <a:lnTo>
                      <a:pt x="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4486095" y="2791046"/>
                <a:ext cx="95299" cy="6649"/>
              </a:xfrm>
              <a:custGeom>
                <a:rect b="b" l="l" r="r" t="t"/>
                <a:pathLst>
                  <a:path extrusionOk="0" h="60" w="860">
                    <a:moveTo>
                      <a:pt x="1" y="0"/>
                    </a:moveTo>
                    <a:lnTo>
                      <a:pt x="1" y="60"/>
                    </a:lnTo>
                    <a:lnTo>
                      <a:pt x="859" y="60"/>
                    </a:lnTo>
                    <a:lnTo>
                      <a:pt x="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486095" y="2825286"/>
                <a:ext cx="95299" cy="6538"/>
              </a:xfrm>
              <a:custGeom>
                <a:rect b="b" l="l" r="r" t="t"/>
                <a:pathLst>
                  <a:path extrusionOk="0" h="59" w="860">
                    <a:moveTo>
                      <a:pt x="1" y="0"/>
                    </a:moveTo>
                    <a:lnTo>
                      <a:pt x="1" y="59"/>
                    </a:lnTo>
                    <a:lnTo>
                      <a:pt x="859" y="59"/>
                    </a:lnTo>
                    <a:lnTo>
                      <a:pt x="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486095" y="2859527"/>
                <a:ext cx="95299" cy="6649"/>
              </a:xfrm>
              <a:custGeom>
                <a:rect b="b" l="l" r="r" t="t"/>
                <a:pathLst>
                  <a:path extrusionOk="0" h="60"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4486095" y="2893879"/>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486095" y="2928120"/>
                <a:ext cx="95299" cy="6649"/>
              </a:xfrm>
              <a:custGeom>
                <a:rect b="b" l="l" r="r" t="t"/>
                <a:pathLst>
                  <a:path extrusionOk="0" h="60"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486095" y="2962360"/>
                <a:ext cx="95299" cy="6538"/>
              </a:xfrm>
              <a:custGeom>
                <a:rect b="b" l="l" r="r" t="t"/>
                <a:pathLst>
                  <a:path extrusionOk="0" h="59"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643782" y="2568093"/>
                <a:ext cx="95188" cy="6760"/>
              </a:xfrm>
              <a:custGeom>
                <a:rect b="b" l="l" r="r" t="t"/>
                <a:pathLst>
                  <a:path extrusionOk="0" h="61"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643782" y="2602445"/>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4643782" y="2636685"/>
                <a:ext cx="95188" cy="6760"/>
              </a:xfrm>
              <a:custGeom>
                <a:rect b="b" l="l" r="r" t="t"/>
                <a:pathLst>
                  <a:path extrusionOk="0" h="61"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4643782" y="2670926"/>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4643782" y="2705167"/>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4643782" y="2739518"/>
                <a:ext cx="95188" cy="6649"/>
              </a:xfrm>
              <a:custGeom>
                <a:rect b="b" l="l" r="r" t="t"/>
                <a:pathLst>
                  <a:path extrusionOk="0" h="60" w="859">
                    <a:moveTo>
                      <a:pt x="0" y="1"/>
                    </a:moveTo>
                    <a:lnTo>
                      <a:pt x="0"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4643782" y="2773759"/>
                <a:ext cx="95188" cy="6760"/>
              </a:xfrm>
              <a:custGeom>
                <a:rect b="b" l="l" r="r" t="t"/>
                <a:pathLst>
                  <a:path extrusionOk="0" h="61" w="859">
                    <a:moveTo>
                      <a:pt x="0" y="1"/>
                    </a:moveTo>
                    <a:lnTo>
                      <a:pt x="0"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4533745" y="2333616"/>
                <a:ext cx="95299" cy="6649"/>
              </a:xfrm>
              <a:custGeom>
                <a:rect b="b" l="l" r="r" t="t"/>
                <a:pathLst>
                  <a:path extrusionOk="0" h="60"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4533745" y="2367857"/>
                <a:ext cx="95299" cy="6649"/>
              </a:xfrm>
              <a:custGeom>
                <a:rect b="b" l="l" r="r" t="t"/>
                <a:pathLst>
                  <a:path extrusionOk="0" h="60"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4533745" y="2401987"/>
                <a:ext cx="95299" cy="6760"/>
              </a:xfrm>
              <a:custGeom>
                <a:rect b="b" l="l" r="r" t="t"/>
                <a:pathLst>
                  <a:path extrusionOk="0" h="61"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4533745" y="2436338"/>
                <a:ext cx="95299" cy="6649"/>
              </a:xfrm>
              <a:custGeom>
                <a:rect b="b" l="l" r="r" t="t"/>
                <a:pathLst>
                  <a:path extrusionOk="0" h="60"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4533745" y="2470579"/>
                <a:ext cx="95299" cy="6760"/>
              </a:xfrm>
              <a:custGeom>
                <a:rect b="b" l="l" r="r" t="t"/>
                <a:pathLst>
                  <a:path extrusionOk="0" h="61"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4533745" y="2504930"/>
                <a:ext cx="95299" cy="6649"/>
              </a:xfrm>
              <a:custGeom>
                <a:rect b="b" l="l" r="r" t="t"/>
                <a:pathLst>
                  <a:path extrusionOk="0" h="60" w="860">
                    <a:moveTo>
                      <a:pt x="1" y="1"/>
                    </a:moveTo>
                    <a:lnTo>
                      <a:pt x="1" y="59"/>
                    </a:lnTo>
                    <a:lnTo>
                      <a:pt x="859" y="59"/>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4533745" y="2539060"/>
                <a:ext cx="95299" cy="6760"/>
              </a:xfrm>
              <a:custGeom>
                <a:rect b="b" l="l" r="r" t="t"/>
                <a:pathLst>
                  <a:path extrusionOk="0" h="61" w="860">
                    <a:moveTo>
                      <a:pt x="1" y="1"/>
                    </a:moveTo>
                    <a:lnTo>
                      <a:pt x="1" y="60"/>
                    </a:lnTo>
                    <a:lnTo>
                      <a:pt x="859" y="60"/>
                    </a:lnTo>
                    <a:lnTo>
                      <a:pt x="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1"/>
            <p:cNvSpPr/>
            <p:nvPr/>
          </p:nvSpPr>
          <p:spPr>
            <a:xfrm>
              <a:off x="4163719" y="3639580"/>
              <a:ext cx="582344" cy="227438"/>
            </a:xfrm>
            <a:custGeom>
              <a:rect b="b" l="l" r="r" t="t"/>
              <a:pathLst>
                <a:path extrusionOk="0" h="2448" w="6268">
                  <a:moveTo>
                    <a:pt x="4999" y="61"/>
                  </a:moveTo>
                  <a:lnTo>
                    <a:pt x="4999" y="1289"/>
                  </a:lnTo>
                  <a:lnTo>
                    <a:pt x="5443" y="1289"/>
                  </a:lnTo>
                  <a:lnTo>
                    <a:pt x="5443" y="1829"/>
                  </a:lnTo>
                  <a:lnTo>
                    <a:pt x="6210" y="1829"/>
                  </a:lnTo>
                  <a:lnTo>
                    <a:pt x="6210" y="2389"/>
                  </a:lnTo>
                  <a:lnTo>
                    <a:pt x="61" y="2389"/>
                  </a:lnTo>
                  <a:lnTo>
                    <a:pt x="61" y="1691"/>
                  </a:lnTo>
                  <a:lnTo>
                    <a:pt x="1600" y="1691"/>
                  </a:lnTo>
                  <a:lnTo>
                    <a:pt x="1600" y="1176"/>
                  </a:lnTo>
                  <a:lnTo>
                    <a:pt x="3181" y="1176"/>
                  </a:lnTo>
                  <a:lnTo>
                    <a:pt x="3181" y="61"/>
                  </a:lnTo>
                  <a:close/>
                  <a:moveTo>
                    <a:pt x="3120" y="1"/>
                  </a:moveTo>
                  <a:lnTo>
                    <a:pt x="3120" y="1116"/>
                  </a:lnTo>
                  <a:lnTo>
                    <a:pt x="1539" y="1116"/>
                  </a:lnTo>
                  <a:lnTo>
                    <a:pt x="1539" y="1632"/>
                  </a:lnTo>
                  <a:lnTo>
                    <a:pt x="1" y="1632"/>
                  </a:lnTo>
                  <a:lnTo>
                    <a:pt x="1" y="2447"/>
                  </a:lnTo>
                  <a:lnTo>
                    <a:pt x="6268" y="2447"/>
                  </a:lnTo>
                  <a:lnTo>
                    <a:pt x="6268" y="1770"/>
                  </a:lnTo>
                  <a:lnTo>
                    <a:pt x="5500" y="1770"/>
                  </a:lnTo>
                  <a:lnTo>
                    <a:pt x="5500" y="1229"/>
                  </a:lnTo>
                  <a:lnTo>
                    <a:pt x="5057" y="1229"/>
                  </a:lnTo>
                  <a:lnTo>
                    <a:pt x="5057" y="1"/>
                  </a:lnTo>
                  <a:close/>
                </a:path>
              </a:pathLst>
            </a:custGeom>
            <a:solidFill>
              <a:srgbClr val="0CB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4587103" y="3663643"/>
              <a:ext cx="15701" cy="89749"/>
            </a:xfrm>
            <a:custGeom>
              <a:rect b="b" l="l" r="r" t="t"/>
              <a:pathLst>
                <a:path extrusionOk="0" h="966" w="169">
                  <a:moveTo>
                    <a:pt x="1" y="1"/>
                  </a:moveTo>
                  <a:lnTo>
                    <a:pt x="1" y="966"/>
                  </a:lnTo>
                  <a:lnTo>
                    <a:pt x="169" y="966"/>
                  </a:lnTo>
                  <a:lnTo>
                    <a:pt x="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4552448" y="3663643"/>
              <a:ext cx="15701" cy="89749"/>
            </a:xfrm>
            <a:custGeom>
              <a:rect b="b" l="l" r="r" t="t"/>
              <a:pathLst>
                <a:path extrusionOk="0" h="966" w="169">
                  <a:moveTo>
                    <a:pt x="0" y="1"/>
                  </a:moveTo>
                  <a:lnTo>
                    <a:pt x="0" y="966"/>
                  </a:lnTo>
                  <a:lnTo>
                    <a:pt x="168" y="966"/>
                  </a:lnTo>
                  <a:lnTo>
                    <a:pt x="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4517793" y="3663643"/>
              <a:ext cx="15701" cy="89749"/>
            </a:xfrm>
            <a:custGeom>
              <a:rect b="b" l="l" r="r" t="t"/>
              <a:pathLst>
                <a:path extrusionOk="0" h="966" w="169">
                  <a:moveTo>
                    <a:pt x="1" y="1"/>
                  </a:moveTo>
                  <a:lnTo>
                    <a:pt x="1" y="966"/>
                  </a:lnTo>
                  <a:lnTo>
                    <a:pt x="169" y="966"/>
                  </a:lnTo>
                  <a:lnTo>
                    <a:pt x="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4483138" y="3663643"/>
              <a:ext cx="15701" cy="89749"/>
            </a:xfrm>
            <a:custGeom>
              <a:rect b="b" l="l" r="r" t="t"/>
              <a:pathLst>
                <a:path extrusionOk="0" h="966" w="169">
                  <a:moveTo>
                    <a:pt x="0" y="1"/>
                  </a:moveTo>
                  <a:lnTo>
                    <a:pt x="0" y="966"/>
                  </a:lnTo>
                  <a:lnTo>
                    <a:pt x="168" y="966"/>
                  </a:lnTo>
                  <a:lnTo>
                    <a:pt x="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4163719" y="3639580"/>
              <a:ext cx="582344" cy="227438"/>
            </a:xfrm>
            <a:custGeom>
              <a:rect b="b" l="l" r="r" t="t"/>
              <a:pathLst>
                <a:path extrusionOk="0" h="2448" w="6268">
                  <a:moveTo>
                    <a:pt x="4999" y="61"/>
                  </a:moveTo>
                  <a:lnTo>
                    <a:pt x="4999" y="1289"/>
                  </a:lnTo>
                  <a:lnTo>
                    <a:pt x="5443" y="1289"/>
                  </a:lnTo>
                  <a:lnTo>
                    <a:pt x="5443" y="1829"/>
                  </a:lnTo>
                  <a:lnTo>
                    <a:pt x="6210" y="1829"/>
                  </a:lnTo>
                  <a:lnTo>
                    <a:pt x="6210" y="2389"/>
                  </a:lnTo>
                  <a:lnTo>
                    <a:pt x="61" y="2389"/>
                  </a:lnTo>
                  <a:lnTo>
                    <a:pt x="61" y="1691"/>
                  </a:lnTo>
                  <a:lnTo>
                    <a:pt x="1600" y="1691"/>
                  </a:lnTo>
                  <a:lnTo>
                    <a:pt x="1600" y="1176"/>
                  </a:lnTo>
                  <a:lnTo>
                    <a:pt x="3181" y="1176"/>
                  </a:lnTo>
                  <a:lnTo>
                    <a:pt x="3181" y="61"/>
                  </a:lnTo>
                  <a:close/>
                  <a:moveTo>
                    <a:pt x="3120" y="1"/>
                  </a:moveTo>
                  <a:lnTo>
                    <a:pt x="3120" y="1116"/>
                  </a:lnTo>
                  <a:lnTo>
                    <a:pt x="1539" y="1116"/>
                  </a:lnTo>
                  <a:lnTo>
                    <a:pt x="1539" y="1632"/>
                  </a:lnTo>
                  <a:lnTo>
                    <a:pt x="1" y="1632"/>
                  </a:lnTo>
                  <a:lnTo>
                    <a:pt x="1" y="2447"/>
                  </a:lnTo>
                  <a:lnTo>
                    <a:pt x="6268" y="2447"/>
                  </a:lnTo>
                  <a:lnTo>
                    <a:pt x="6268" y="1770"/>
                  </a:lnTo>
                  <a:lnTo>
                    <a:pt x="5500" y="1770"/>
                  </a:lnTo>
                  <a:lnTo>
                    <a:pt x="5500" y="1229"/>
                  </a:lnTo>
                  <a:lnTo>
                    <a:pt x="5057" y="1229"/>
                  </a:lnTo>
                  <a:lnTo>
                    <a:pt x="50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4584594" y="3660856"/>
              <a:ext cx="20997" cy="95230"/>
            </a:xfrm>
            <a:custGeom>
              <a:rect b="b" l="l" r="r" t="t"/>
              <a:pathLst>
                <a:path extrusionOk="0" h="1025" w="226">
                  <a:moveTo>
                    <a:pt x="166" y="59"/>
                  </a:moveTo>
                  <a:lnTo>
                    <a:pt x="166" y="965"/>
                  </a:lnTo>
                  <a:lnTo>
                    <a:pt x="58" y="965"/>
                  </a:lnTo>
                  <a:lnTo>
                    <a:pt x="58" y="59"/>
                  </a:lnTo>
                  <a:close/>
                  <a:moveTo>
                    <a:pt x="0" y="1"/>
                  </a:moveTo>
                  <a:lnTo>
                    <a:pt x="0" y="1024"/>
                  </a:lnTo>
                  <a:lnTo>
                    <a:pt x="225" y="1024"/>
                  </a:lnTo>
                  <a:lnTo>
                    <a:pt x="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549846" y="3660856"/>
              <a:ext cx="20997" cy="95230"/>
            </a:xfrm>
            <a:custGeom>
              <a:rect b="b" l="l" r="r" t="t"/>
              <a:pathLst>
                <a:path extrusionOk="0" h="1025" w="226">
                  <a:moveTo>
                    <a:pt x="167" y="59"/>
                  </a:moveTo>
                  <a:lnTo>
                    <a:pt x="167" y="965"/>
                  </a:lnTo>
                  <a:lnTo>
                    <a:pt x="58" y="965"/>
                  </a:lnTo>
                  <a:lnTo>
                    <a:pt x="58" y="59"/>
                  </a:lnTo>
                  <a:close/>
                  <a:moveTo>
                    <a:pt x="1" y="1"/>
                  </a:moveTo>
                  <a:lnTo>
                    <a:pt x="1" y="1024"/>
                  </a:lnTo>
                  <a:lnTo>
                    <a:pt x="226" y="1024"/>
                  </a:lnTo>
                  <a:lnTo>
                    <a:pt x="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4515192" y="3660856"/>
              <a:ext cx="20997" cy="95230"/>
            </a:xfrm>
            <a:custGeom>
              <a:rect b="b" l="l" r="r" t="t"/>
              <a:pathLst>
                <a:path extrusionOk="0" h="1025" w="226">
                  <a:moveTo>
                    <a:pt x="167" y="59"/>
                  </a:moveTo>
                  <a:lnTo>
                    <a:pt x="167" y="965"/>
                  </a:lnTo>
                  <a:lnTo>
                    <a:pt x="59" y="965"/>
                  </a:lnTo>
                  <a:lnTo>
                    <a:pt x="59" y="59"/>
                  </a:lnTo>
                  <a:close/>
                  <a:moveTo>
                    <a:pt x="0" y="1"/>
                  </a:moveTo>
                  <a:lnTo>
                    <a:pt x="0" y="1024"/>
                  </a:lnTo>
                  <a:lnTo>
                    <a:pt x="225" y="1024"/>
                  </a:lnTo>
                  <a:lnTo>
                    <a:pt x="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4480444" y="3660856"/>
              <a:ext cx="20997" cy="95230"/>
            </a:xfrm>
            <a:custGeom>
              <a:rect b="b" l="l" r="r" t="t"/>
              <a:pathLst>
                <a:path extrusionOk="0" h="1025" w="226">
                  <a:moveTo>
                    <a:pt x="168" y="59"/>
                  </a:moveTo>
                  <a:lnTo>
                    <a:pt x="168" y="965"/>
                  </a:lnTo>
                  <a:lnTo>
                    <a:pt x="59" y="965"/>
                  </a:lnTo>
                  <a:lnTo>
                    <a:pt x="59" y="59"/>
                  </a:lnTo>
                  <a:close/>
                  <a:moveTo>
                    <a:pt x="1" y="1"/>
                  </a:moveTo>
                  <a:lnTo>
                    <a:pt x="1" y="1024"/>
                  </a:lnTo>
                  <a:lnTo>
                    <a:pt x="226" y="1024"/>
                  </a:lnTo>
                  <a:lnTo>
                    <a:pt x="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529658" y="3256243"/>
              <a:ext cx="103313" cy="10963"/>
            </a:xfrm>
            <a:custGeom>
              <a:rect b="b" l="l" r="r" t="t"/>
              <a:pathLst>
                <a:path extrusionOk="0" h="118" w="1112">
                  <a:moveTo>
                    <a:pt x="1" y="0"/>
                  </a:moveTo>
                  <a:lnTo>
                    <a:pt x="1" y="118"/>
                  </a:lnTo>
                  <a:lnTo>
                    <a:pt x="1112" y="118"/>
                  </a:lnTo>
                  <a:lnTo>
                    <a:pt x="11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531887" y="3279841"/>
              <a:ext cx="101269" cy="10963"/>
            </a:xfrm>
            <a:custGeom>
              <a:rect b="b" l="l" r="r" t="t"/>
              <a:pathLst>
                <a:path extrusionOk="0" h="118" w="1090">
                  <a:moveTo>
                    <a:pt x="0" y="0"/>
                  </a:moveTo>
                  <a:lnTo>
                    <a:pt x="0" y="118"/>
                  </a:lnTo>
                  <a:lnTo>
                    <a:pt x="1090" y="118"/>
                  </a:lnTo>
                  <a:lnTo>
                    <a:pt x="10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5533838" y="3303254"/>
              <a:ext cx="99132" cy="11056"/>
            </a:xfrm>
            <a:custGeom>
              <a:rect b="b" l="l" r="r" t="t"/>
              <a:pathLst>
                <a:path extrusionOk="0" h="119" w="1067">
                  <a:moveTo>
                    <a:pt x="1" y="1"/>
                  </a:moveTo>
                  <a:lnTo>
                    <a:pt x="1" y="118"/>
                  </a:lnTo>
                  <a:lnTo>
                    <a:pt x="1067" y="118"/>
                  </a:lnTo>
                  <a:lnTo>
                    <a:pt x="1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5535975" y="3326853"/>
              <a:ext cx="97181" cy="11056"/>
            </a:xfrm>
            <a:custGeom>
              <a:rect b="b" l="l" r="r" t="t"/>
              <a:pathLst>
                <a:path extrusionOk="0" h="119" w="1046">
                  <a:moveTo>
                    <a:pt x="0" y="1"/>
                  </a:moveTo>
                  <a:lnTo>
                    <a:pt x="0" y="118"/>
                  </a:lnTo>
                  <a:lnTo>
                    <a:pt x="1046" y="118"/>
                  </a:lnTo>
                  <a:lnTo>
                    <a:pt x="10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5538019" y="3350358"/>
              <a:ext cx="95137" cy="10963"/>
            </a:xfrm>
            <a:custGeom>
              <a:rect b="b" l="l" r="r" t="t"/>
              <a:pathLst>
                <a:path extrusionOk="0" h="118" w="1024">
                  <a:moveTo>
                    <a:pt x="1" y="0"/>
                  </a:moveTo>
                  <a:lnTo>
                    <a:pt x="1" y="118"/>
                  </a:lnTo>
                  <a:lnTo>
                    <a:pt x="1024" y="118"/>
                  </a:lnTo>
                  <a:lnTo>
                    <a:pt x="10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5540063" y="3373864"/>
              <a:ext cx="92907" cy="11056"/>
            </a:xfrm>
            <a:custGeom>
              <a:rect b="b" l="l" r="r" t="t"/>
              <a:pathLst>
                <a:path extrusionOk="0" h="119" w="1000">
                  <a:moveTo>
                    <a:pt x="0" y="1"/>
                  </a:moveTo>
                  <a:lnTo>
                    <a:pt x="0" y="119"/>
                  </a:lnTo>
                  <a:lnTo>
                    <a:pt x="1000" y="119"/>
                  </a:lnTo>
                  <a:lnTo>
                    <a:pt x="10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5542107" y="3397370"/>
              <a:ext cx="91049" cy="11056"/>
            </a:xfrm>
            <a:custGeom>
              <a:rect b="b" l="l" r="r" t="t"/>
              <a:pathLst>
                <a:path extrusionOk="0" h="119" w="980">
                  <a:moveTo>
                    <a:pt x="1" y="1"/>
                  </a:moveTo>
                  <a:lnTo>
                    <a:pt x="1" y="118"/>
                  </a:lnTo>
                  <a:lnTo>
                    <a:pt x="980" y="118"/>
                  </a:lnTo>
                  <a:lnTo>
                    <a:pt x="9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5544151" y="3420968"/>
              <a:ext cx="88912" cy="11056"/>
            </a:xfrm>
            <a:custGeom>
              <a:rect b="b" l="l" r="r" t="t"/>
              <a:pathLst>
                <a:path extrusionOk="0" h="119" w="957">
                  <a:moveTo>
                    <a:pt x="0" y="0"/>
                  </a:moveTo>
                  <a:lnTo>
                    <a:pt x="0" y="118"/>
                  </a:lnTo>
                  <a:lnTo>
                    <a:pt x="957" y="118"/>
                  </a:lnTo>
                  <a:lnTo>
                    <a:pt x="9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5546195" y="3444474"/>
              <a:ext cx="86776" cy="10963"/>
            </a:xfrm>
            <a:custGeom>
              <a:rect b="b" l="l" r="r" t="t"/>
              <a:pathLst>
                <a:path extrusionOk="0" h="118" w="934">
                  <a:moveTo>
                    <a:pt x="1" y="0"/>
                  </a:moveTo>
                  <a:lnTo>
                    <a:pt x="1" y="118"/>
                  </a:lnTo>
                  <a:lnTo>
                    <a:pt x="934" y="118"/>
                  </a:lnTo>
                  <a:lnTo>
                    <a:pt x="9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5548332" y="3468072"/>
              <a:ext cx="84732" cy="11056"/>
            </a:xfrm>
            <a:custGeom>
              <a:rect b="b" l="l" r="r" t="t"/>
              <a:pathLst>
                <a:path extrusionOk="0" h="119" w="912">
                  <a:moveTo>
                    <a:pt x="0" y="1"/>
                  </a:moveTo>
                  <a:lnTo>
                    <a:pt x="0" y="119"/>
                  </a:lnTo>
                  <a:lnTo>
                    <a:pt x="912" y="119"/>
                  </a:lnTo>
                  <a:lnTo>
                    <a:pt x="9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5550283" y="3491671"/>
              <a:ext cx="82688" cy="10963"/>
            </a:xfrm>
            <a:custGeom>
              <a:rect b="b" l="l" r="r" t="t"/>
              <a:pathLst>
                <a:path extrusionOk="0" h="118" w="890">
                  <a:moveTo>
                    <a:pt x="1" y="1"/>
                  </a:moveTo>
                  <a:lnTo>
                    <a:pt x="1" y="117"/>
                  </a:lnTo>
                  <a:lnTo>
                    <a:pt x="890" y="117"/>
                  </a:lnTo>
                  <a:lnTo>
                    <a:pt x="8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5552513" y="3515177"/>
              <a:ext cx="80551" cy="11056"/>
            </a:xfrm>
            <a:custGeom>
              <a:rect b="b" l="l" r="r" t="t"/>
              <a:pathLst>
                <a:path extrusionOk="0" h="119" w="867">
                  <a:moveTo>
                    <a:pt x="0" y="0"/>
                  </a:moveTo>
                  <a:lnTo>
                    <a:pt x="0" y="118"/>
                  </a:lnTo>
                  <a:lnTo>
                    <a:pt x="867" y="118"/>
                  </a:lnTo>
                  <a:lnTo>
                    <a:pt x="8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5554464" y="3538775"/>
              <a:ext cx="78600" cy="10963"/>
            </a:xfrm>
            <a:custGeom>
              <a:rect b="b" l="l" r="r" t="t"/>
              <a:pathLst>
                <a:path extrusionOk="0" h="118" w="846">
                  <a:moveTo>
                    <a:pt x="1" y="0"/>
                  </a:moveTo>
                  <a:lnTo>
                    <a:pt x="1" y="118"/>
                  </a:lnTo>
                  <a:lnTo>
                    <a:pt x="846" y="118"/>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5556601" y="3562188"/>
              <a:ext cx="76370" cy="11056"/>
            </a:xfrm>
            <a:custGeom>
              <a:rect b="b" l="l" r="r" t="t"/>
              <a:pathLst>
                <a:path extrusionOk="0" h="119" w="822">
                  <a:moveTo>
                    <a:pt x="0" y="1"/>
                  </a:moveTo>
                  <a:lnTo>
                    <a:pt x="0" y="119"/>
                  </a:lnTo>
                  <a:lnTo>
                    <a:pt x="822" y="119"/>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5558645" y="3585787"/>
              <a:ext cx="74419" cy="11056"/>
            </a:xfrm>
            <a:custGeom>
              <a:rect b="b" l="l" r="r" t="t"/>
              <a:pathLst>
                <a:path extrusionOk="0" h="119" w="801">
                  <a:moveTo>
                    <a:pt x="1" y="1"/>
                  </a:moveTo>
                  <a:lnTo>
                    <a:pt x="1" y="118"/>
                  </a:lnTo>
                  <a:lnTo>
                    <a:pt x="801" y="118"/>
                  </a:lnTo>
                  <a:lnTo>
                    <a:pt x="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560689" y="3609292"/>
              <a:ext cx="72468" cy="11056"/>
            </a:xfrm>
            <a:custGeom>
              <a:rect b="b" l="l" r="r" t="t"/>
              <a:pathLst>
                <a:path extrusionOk="0" h="119" w="780">
                  <a:moveTo>
                    <a:pt x="0" y="0"/>
                  </a:moveTo>
                  <a:lnTo>
                    <a:pt x="0" y="118"/>
                  </a:lnTo>
                  <a:lnTo>
                    <a:pt x="780" y="118"/>
                  </a:lnTo>
                  <a:lnTo>
                    <a:pt x="7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5562826" y="3632798"/>
              <a:ext cx="70238" cy="10963"/>
            </a:xfrm>
            <a:custGeom>
              <a:rect b="b" l="l" r="r" t="t"/>
              <a:pathLst>
                <a:path extrusionOk="0" h="118" w="756">
                  <a:moveTo>
                    <a:pt x="1" y="0"/>
                  </a:moveTo>
                  <a:lnTo>
                    <a:pt x="1" y="118"/>
                  </a:lnTo>
                  <a:lnTo>
                    <a:pt x="756" y="118"/>
                  </a:lnTo>
                  <a:lnTo>
                    <a:pt x="7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5564870" y="3656304"/>
              <a:ext cx="68287" cy="11056"/>
            </a:xfrm>
            <a:custGeom>
              <a:rect b="b" l="l" r="r" t="t"/>
              <a:pathLst>
                <a:path extrusionOk="0" h="119" w="735">
                  <a:moveTo>
                    <a:pt x="0" y="1"/>
                  </a:moveTo>
                  <a:lnTo>
                    <a:pt x="0" y="119"/>
                  </a:lnTo>
                  <a:lnTo>
                    <a:pt x="735" y="119"/>
                  </a:lnTo>
                  <a:lnTo>
                    <a:pt x="7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5566821" y="3679809"/>
              <a:ext cx="66150" cy="11056"/>
            </a:xfrm>
            <a:custGeom>
              <a:rect b="b" l="l" r="r" t="t"/>
              <a:pathLst>
                <a:path extrusionOk="0" h="119" w="712">
                  <a:moveTo>
                    <a:pt x="1" y="1"/>
                  </a:moveTo>
                  <a:lnTo>
                    <a:pt x="1" y="118"/>
                  </a:lnTo>
                  <a:lnTo>
                    <a:pt x="712" y="118"/>
                  </a:lnTo>
                  <a:lnTo>
                    <a:pt x="7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5569051" y="3703408"/>
              <a:ext cx="64106" cy="11056"/>
            </a:xfrm>
            <a:custGeom>
              <a:rect b="b" l="l" r="r" t="t"/>
              <a:pathLst>
                <a:path extrusionOk="0" h="119" w="690">
                  <a:moveTo>
                    <a:pt x="0" y="0"/>
                  </a:moveTo>
                  <a:lnTo>
                    <a:pt x="0" y="118"/>
                  </a:lnTo>
                  <a:lnTo>
                    <a:pt x="690" y="118"/>
                  </a:lnTo>
                  <a:lnTo>
                    <a:pt x="6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5571002" y="3727099"/>
              <a:ext cx="62155" cy="10963"/>
            </a:xfrm>
            <a:custGeom>
              <a:rect b="b" l="l" r="r" t="t"/>
              <a:pathLst>
                <a:path extrusionOk="0" h="118" w="669">
                  <a:moveTo>
                    <a:pt x="1" y="0"/>
                  </a:moveTo>
                  <a:lnTo>
                    <a:pt x="1" y="118"/>
                  </a:lnTo>
                  <a:lnTo>
                    <a:pt x="669" y="118"/>
                  </a:lnTo>
                  <a:lnTo>
                    <a:pt x="6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5573046" y="3750512"/>
              <a:ext cx="59925" cy="11056"/>
            </a:xfrm>
            <a:custGeom>
              <a:rect b="b" l="l" r="r" t="t"/>
              <a:pathLst>
                <a:path extrusionOk="0" h="119" w="645">
                  <a:moveTo>
                    <a:pt x="0" y="1"/>
                  </a:moveTo>
                  <a:lnTo>
                    <a:pt x="0" y="119"/>
                  </a:lnTo>
                  <a:lnTo>
                    <a:pt x="645" y="119"/>
                  </a:lnTo>
                  <a:lnTo>
                    <a:pt x="6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1"/>
            <p:cNvGrpSpPr/>
            <p:nvPr/>
          </p:nvGrpSpPr>
          <p:grpSpPr>
            <a:xfrm>
              <a:off x="5490104" y="3113997"/>
              <a:ext cx="163699" cy="750860"/>
              <a:chOff x="5709466" y="3133896"/>
              <a:chExt cx="195252" cy="895587"/>
            </a:xfrm>
          </p:grpSpPr>
          <p:sp>
            <p:nvSpPr>
              <p:cNvPr id="390" name="Google Shape;390;p31"/>
              <p:cNvSpPr/>
              <p:nvPr/>
            </p:nvSpPr>
            <p:spPr>
              <a:xfrm>
                <a:off x="5709466" y="3133896"/>
                <a:ext cx="195252" cy="895587"/>
              </a:xfrm>
              <a:custGeom>
                <a:rect b="b" l="l" r="r" t="t"/>
                <a:pathLst>
                  <a:path extrusionOk="0" h="8082" w="1762">
                    <a:moveTo>
                      <a:pt x="306" y="60"/>
                    </a:moveTo>
                    <a:lnTo>
                      <a:pt x="306" y="1278"/>
                    </a:lnTo>
                    <a:lnTo>
                      <a:pt x="494" y="1278"/>
                    </a:lnTo>
                    <a:lnTo>
                      <a:pt x="494" y="535"/>
                    </a:lnTo>
                    <a:lnTo>
                      <a:pt x="516" y="535"/>
                    </a:lnTo>
                    <a:lnTo>
                      <a:pt x="516" y="1278"/>
                    </a:lnTo>
                    <a:lnTo>
                      <a:pt x="712" y="1278"/>
                    </a:lnTo>
                    <a:lnTo>
                      <a:pt x="712" y="1087"/>
                    </a:lnTo>
                    <a:lnTo>
                      <a:pt x="1090" y="1087"/>
                    </a:lnTo>
                    <a:lnTo>
                      <a:pt x="1090" y="1278"/>
                    </a:lnTo>
                    <a:lnTo>
                      <a:pt x="1702" y="1278"/>
                    </a:lnTo>
                    <a:lnTo>
                      <a:pt x="1702" y="8022"/>
                    </a:lnTo>
                    <a:lnTo>
                      <a:pt x="61" y="8022"/>
                    </a:lnTo>
                    <a:lnTo>
                      <a:pt x="61" y="1278"/>
                    </a:lnTo>
                    <a:lnTo>
                      <a:pt x="284" y="1278"/>
                    </a:lnTo>
                    <a:lnTo>
                      <a:pt x="284" y="60"/>
                    </a:lnTo>
                    <a:close/>
                    <a:moveTo>
                      <a:pt x="224" y="1"/>
                    </a:moveTo>
                    <a:lnTo>
                      <a:pt x="224" y="1218"/>
                    </a:lnTo>
                    <a:lnTo>
                      <a:pt x="0" y="1218"/>
                    </a:lnTo>
                    <a:lnTo>
                      <a:pt x="0" y="8082"/>
                    </a:lnTo>
                    <a:lnTo>
                      <a:pt x="1761" y="8082"/>
                    </a:lnTo>
                    <a:lnTo>
                      <a:pt x="1761" y="1218"/>
                    </a:lnTo>
                    <a:lnTo>
                      <a:pt x="1150" y="1218"/>
                    </a:lnTo>
                    <a:lnTo>
                      <a:pt x="1150" y="1028"/>
                    </a:lnTo>
                    <a:lnTo>
                      <a:pt x="655" y="1028"/>
                    </a:lnTo>
                    <a:lnTo>
                      <a:pt x="655" y="1218"/>
                    </a:lnTo>
                    <a:lnTo>
                      <a:pt x="574" y="1218"/>
                    </a:lnTo>
                    <a:lnTo>
                      <a:pt x="574" y="475"/>
                    </a:lnTo>
                    <a:lnTo>
                      <a:pt x="435" y="475"/>
                    </a:lnTo>
                    <a:lnTo>
                      <a:pt x="435" y="1218"/>
                    </a:lnTo>
                    <a:lnTo>
                      <a:pt x="363" y="1218"/>
                    </a:lnTo>
                    <a:lnTo>
                      <a:pt x="3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5756450" y="3306652"/>
                <a:ext cx="123224" cy="6760"/>
              </a:xfrm>
              <a:custGeom>
                <a:rect b="b" l="l" r="r" t="t"/>
                <a:pathLst>
                  <a:path extrusionOk="0" h="61" w="1112">
                    <a:moveTo>
                      <a:pt x="1" y="1"/>
                    </a:moveTo>
                    <a:lnTo>
                      <a:pt x="1" y="60"/>
                    </a:lnTo>
                    <a:lnTo>
                      <a:pt x="1112" y="60"/>
                    </a:lnTo>
                    <a:lnTo>
                      <a:pt x="1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759110" y="3334798"/>
                <a:ext cx="120786" cy="6649"/>
              </a:xfrm>
              <a:custGeom>
                <a:rect b="b" l="l" r="r" t="t"/>
                <a:pathLst>
                  <a:path extrusionOk="0" h="60" w="1090">
                    <a:moveTo>
                      <a:pt x="0" y="1"/>
                    </a:moveTo>
                    <a:lnTo>
                      <a:pt x="0" y="59"/>
                    </a:lnTo>
                    <a:lnTo>
                      <a:pt x="1090" y="59"/>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5761437" y="3362833"/>
                <a:ext cx="118237" cy="6538"/>
              </a:xfrm>
              <a:custGeom>
                <a:rect b="b" l="l" r="r" t="t"/>
                <a:pathLst>
                  <a:path extrusionOk="0" h="59" w="1067">
                    <a:moveTo>
                      <a:pt x="1" y="0"/>
                    </a:moveTo>
                    <a:lnTo>
                      <a:pt x="1" y="59"/>
                    </a:lnTo>
                    <a:lnTo>
                      <a:pt x="1067" y="59"/>
                    </a:lnTo>
                    <a:lnTo>
                      <a:pt x="10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5763985" y="3390979"/>
                <a:ext cx="115910" cy="6538"/>
              </a:xfrm>
              <a:custGeom>
                <a:rect b="b" l="l" r="r" t="t"/>
                <a:pathLst>
                  <a:path extrusionOk="0" h="59" w="1046">
                    <a:moveTo>
                      <a:pt x="0" y="0"/>
                    </a:moveTo>
                    <a:lnTo>
                      <a:pt x="0" y="59"/>
                    </a:lnTo>
                    <a:lnTo>
                      <a:pt x="1046" y="59"/>
                    </a:lnTo>
                    <a:lnTo>
                      <a:pt x="1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5766423" y="3418904"/>
                <a:ext cx="113472" cy="6649"/>
              </a:xfrm>
              <a:custGeom>
                <a:rect b="b" l="l" r="r" t="t"/>
                <a:pathLst>
                  <a:path extrusionOk="0" h="60" w="1024">
                    <a:moveTo>
                      <a:pt x="1" y="1"/>
                    </a:moveTo>
                    <a:lnTo>
                      <a:pt x="1" y="59"/>
                    </a:lnTo>
                    <a:lnTo>
                      <a:pt x="1024" y="59"/>
                    </a:lnTo>
                    <a:lnTo>
                      <a:pt x="1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5768861" y="3447050"/>
                <a:ext cx="110813" cy="6538"/>
              </a:xfrm>
              <a:custGeom>
                <a:rect b="b" l="l" r="r" t="t"/>
                <a:pathLst>
                  <a:path extrusionOk="0" h="59" w="1000">
                    <a:moveTo>
                      <a:pt x="0" y="1"/>
                    </a:moveTo>
                    <a:lnTo>
                      <a:pt x="0" y="59"/>
                    </a:lnTo>
                    <a:lnTo>
                      <a:pt x="1000" y="59"/>
                    </a:lnTo>
                    <a:lnTo>
                      <a:pt x="10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5771299" y="3475085"/>
                <a:ext cx="108596" cy="6538"/>
              </a:xfrm>
              <a:custGeom>
                <a:rect b="b" l="l" r="r" t="t"/>
                <a:pathLst>
                  <a:path extrusionOk="0" h="59" w="980">
                    <a:moveTo>
                      <a:pt x="1" y="0"/>
                    </a:moveTo>
                    <a:lnTo>
                      <a:pt x="1" y="59"/>
                    </a:lnTo>
                    <a:lnTo>
                      <a:pt x="980" y="59"/>
                    </a:lnTo>
                    <a:lnTo>
                      <a:pt x="9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5773737" y="3503120"/>
                <a:ext cx="106048" cy="6649"/>
              </a:xfrm>
              <a:custGeom>
                <a:rect b="b" l="l" r="r" t="t"/>
                <a:pathLst>
                  <a:path extrusionOk="0" h="60" w="957">
                    <a:moveTo>
                      <a:pt x="0" y="0"/>
                    </a:moveTo>
                    <a:lnTo>
                      <a:pt x="0" y="59"/>
                    </a:lnTo>
                    <a:lnTo>
                      <a:pt x="957" y="59"/>
                    </a:lnTo>
                    <a:lnTo>
                      <a:pt x="9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5776175" y="3531156"/>
                <a:ext cx="103499" cy="6760"/>
              </a:xfrm>
              <a:custGeom>
                <a:rect b="b" l="l" r="r" t="t"/>
                <a:pathLst>
                  <a:path extrusionOk="0" h="61" w="934">
                    <a:moveTo>
                      <a:pt x="1" y="1"/>
                    </a:moveTo>
                    <a:lnTo>
                      <a:pt x="1" y="60"/>
                    </a:lnTo>
                    <a:lnTo>
                      <a:pt x="934" y="60"/>
                    </a:ln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5778723" y="3559413"/>
                <a:ext cx="101061" cy="6538"/>
              </a:xfrm>
              <a:custGeom>
                <a:rect b="b" l="l" r="r" t="t"/>
                <a:pathLst>
                  <a:path extrusionOk="0" h="59" w="912">
                    <a:moveTo>
                      <a:pt x="0" y="1"/>
                    </a:moveTo>
                    <a:lnTo>
                      <a:pt x="0" y="59"/>
                    </a:lnTo>
                    <a:lnTo>
                      <a:pt x="912" y="59"/>
                    </a:lnTo>
                    <a:lnTo>
                      <a:pt x="9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5781050" y="3587448"/>
                <a:ext cx="98623" cy="6649"/>
              </a:xfrm>
              <a:custGeom>
                <a:rect b="b" l="l" r="r" t="t"/>
                <a:pathLst>
                  <a:path extrusionOk="0" h="60" w="890">
                    <a:moveTo>
                      <a:pt x="1" y="0"/>
                    </a:moveTo>
                    <a:lnTo>
                      <a:pt x="1" y="60"/>
                    </a:lnTo>
                    <a:lnTo>
                      <a:pt x="890" y="60"/>
                    </a:lnTo>
                    <a:lnTo>
                      <a:pt x="8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5783710" y="3615594"/>
                <a:ext cx="96074" cy="6538"/>
              </a:xfrm>
              <a:custGeom>
                <a:rect b="b" l="l" r="r" t="t"/>
                <a:pathLst>
                  <a:path extrusionOk="0" h="59" w="867">
                    <a:moveTo>
                      <a:pt x="0" y="0"/>
                    </a:moveTo>
                    <a:lnTo>
                      <a:pt x="0" y="58"/>
                    </a:lnTo>
                    <a:lnTo>
                      <a:pt x="867" y="58"/>
                    </a:lnTo>
                    <a:lnTo>
                      <a:pt x="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5786037" y="3643518"/>
                <a:ext cx="93747" cy="6760"/>
              </a:xfrm>
              <a:custGeom>
                <a:rect b="b" l="l" r="r" t="t"/>
                <a:pathLst>
                  <a:path extrusionOk="0" h="61" w="846">
                    <a:moveTo>
                      <a:pt x="1" y="1"/>
                    </a:moveTo>
                    <a:lnTo>
                      <a:pt x="1" y="60"/>
                    </a:lnTo>
                    <a:lnTo>
                      <a:pt x="846" y="60"/>
                    </a:lnTo>
                    <a:lnTo>
                      <a:pt x="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5788586" y="3671665"/>
                <a:ext cx="91088" cy="6538"/>
              </a:xfrm>
              <a:custGeom>
                <a:rect b="b" l="l" r="r" t="t"/>
                <a:pathLst>
                  <a:path extrusionOk="0" h="59" w="822">
                    <a:moveTo>
                      <a:pt x="0" y="1"/>
                    </a:moveTo>
                    <a:lnTo>
                      <a:pt x="0" y="59"/>
                    </a:lnTo>
                    <a:lnTo>
                      <a:pt x="822" y="59"/>
                    </a:lnTo>
                    <a:lnTo>
                      <a:pt x="8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5791024" y="3699700"/>
                <a:ext cx="88761" cy="6649"/>
              </a:xfrm>
              <a:custGeom>
                <a:rect b="b" l="l" r="r" t="t"/>
                <a:pathLst>
                  <a:path extrusionOk="0" h="60" w="801">
                    <a:moveTo>
                      <a:pt x="1" y="0"/>
                    </a:moveTo>
                    <a:lnTo>
                      <a:pt x="1" y="60"/>
                    </a:lnTo>
                    <a:lnTo>
                      <a:pt x="801" y="60"/>
                    </a:lnTo>
                    <a:lnTo>
                      <a:pt x="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5793461" y="3727846"/>
                <a:ext cx="86434" cy="6538"/>
              </a:xfrm>
              <a:custGeom>
                <a:rect b="b" l="l" r="r" t="t"/>
                <a:pathLst>
                  <a:path extrusionOk="0" h="59" w="780">
                    <a:moveTo>
                      <a:pt x="0" y="0"/>
                    </a:moveTo>
                    <a:lnTo>
                      <a:pt x="0" y="58"/>
                    </a:lnTo>
                    <a:lnTo>
                      <a:pt x="780" y="58"/>
                    </a:lnTo>
                    <a:lnTo>
                      <a:pt x="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5796010" y="3755771"/>
                <a:ext cx="83774" cy="6760"/>
              </a:xfrm>
              <a:custGeom>
                <a:rect b="b" l="l" r="r" t="t"/>
                <a:pathLst>
                  <a:path extrusionOk="0" h="61" w="756">
                    <a:moveTo>
                      <a:pt x="1" y="1"/>
                    </a:moveTo>
                    <a:lnTo>
                      <a:pt x="1" y="60"/>
                    </a:lnTo>
                    <a:lnTo>
                      <a:pt x="756" y="60"/>
                    </a:lnTo>
                    <a:lnTo>
                      <a:pt x="7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5798448" y="3783917"/>
                <a:ext cx="81447" cy="6538"/>
              </a:xfrm>
              <a:custGeom>
                <a:rect b="b" l="l" r="r" t="t"/>
                <a:pathLst>
                  <a:path extrusionOk="0" h="59" w="735">
                    <a:moveTo>
                      <a:pt x="0" y="1"/>
                    </a:moveTo>
                    <a:lnTo>
                      <a:pt x="0" y="59"/>
                    </a:lnTo>
                    <a:lnTo>
                      <a:pt x="735" y="59"/>
                    </a:lnTo>
                    <a:lnTo>
                      <a:pt x="7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5800775" y="3811952"/>
                <a:ext cx="78899" cy="6649"/>
              </a:xfrm>
              <a:custGeom>
                <a:rect b="b" l="l" r="r" t="t"/>
                <a:pathLst>
                  <a:path extrusionOk="0" h="60" w="712">
                    <a:moveTo>
                      <a:pt x="1" y="0"/>
                    </a:moveTo>
                    <a:lnTo>
                      <a:pt x="1" y="60"/>
                    </a:lnTo>
                    <a:lnTo>
                      <a:pt x="712" y="60"/>
                    </a:lnTo>
                    <a:lnTo>
                      <a:pt x="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5803435" y="3840098"/>
                <a:ext cx="76461" cy="6538"/>
              </a:xfrm>
              <a:custGeom>
                <a:rect b="b" l="l" r="r" t="t"/>
                <a:pathLst>
                  <a:path extrusionOk="0" h="59" w="690">
                    <a:moveTo>
                      <a:pt x="0" y="0"/>
                    </a:moveTo>
                    <a:lnTo>
                      <a:pt x="0" y="58"/>
                    </a:lnTo>
                    <a:lnTo>
                      <a:pt x="690" y="58"/>
                    </a:lnTo>
                    <a:lnTo>
                      <a:pt x="6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5805762" y="3868133"/>
                <a:ext cx="74134" cy="6760"/>
              </a:xfrm>
              <a:custGeom>
                <a:rect b="b" l="l" r="r" t="t"/>
                <a:pathLst>
                  <a:path extrusionOk="0" h="61" w="669">
                    <a:moveTo>
                      <a:pt x="1" y="1"/>
                    </a:moveTo>
                    <a:lnTo>
                      <a:pt x="1" y="60"/>
                    </a:lnTo>
                    <a:lnTo>
                      <a:pt x="669" y="60"/>
                    </a:lnTo>
                    <a:lnTo>
                      <a:pt x="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5808199" y="3896279"/>
                <a:ext cx="71474" cy="6649"/>
              </a:xfrm>
              <a:custGeom>
                <a:rect b="b" l="l" r="r" t="t"/>
                <a:pathLst>
                  <a:path extrusionOk="0" h="60" w="645">
                    <a:moveTo>
                      <a:pt x="0" y="1"/>
                    </a:moveTo>
                    <a:lnTo>
                      <a:pt x="0" y="60"/>
                    </a:lnTo>
                    <a:lnTo>
                      <a:pt x="645" y="60"/>
                    </a:lnTo>
                    <a:lnTo>
                      <a:pt x="6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31"/>
            <p:cNvSpPr/>
            <p:nvPr/>
          </p:nvSpPr>
          <p:spPr>
            <a:xfrm>
              <a:off x="3801098" y="3697740"/>
              <a:ext cx="22577" cy="32889"/>
            </a:xfrm>
            <a:custGeom>
              <a:rect b="b" l="l" r="r" t="t"/>
              <a:pathLst>
                <a:path extrusionOk="0" h="354" w="243">
                  <a:moveTo>
                    <a:pt x="183" y="60"/>
                  </a:moveTo>
                  <a:lnTo>
                    <a:pt x="183" y="296"/>
                  </a:lnTo>
                  <a:lnTo>
                    <a:pt x="59" y="296"/>
                  </a:lnTo>
                  <a:lnTo>
                    <a:pt x="59" y="60"/>
                  </a:lnTo>
                  <a:close/>
                  <a:moveTo>
                    <a:pt x="2" y="1"/>
                  </a:moveTo>
                  <a:cubicBezTo>
                    <a:pt x="0" y="1"/>
                    <a:pt x="0" y="1"/>
                    <a:pt x="0" y="3"/>
                  </a:cubicBezTo>
                  <a:lnTo>
                    <a:pt x="0" y="353"/>
                  </a:lnTo>
                  <a:cubicBezTo>
                    <a:pt x="0" y="353"/>
                    <a:pt x="0" y="354"/>
                    <a:pt x="2" y="354"/>
                  </a:cubicBezTo>
                  <a:lnTo>
                    <a:pt x="241" y="354"/>
                  </a:lnTo>
                  <a:cubicBezTo>
                    <a:pt x="243" y="354"/>
                    <a:pt x="243" y="354"/>
                    <a:pt x="243" y="353"/>
                  </a:cubicBezTo>
                  <a:lnTo>
                    <a:pt x="243" y="3"/>
                  </a:lnTo>
                  <a:cubicBezTo>
                    <a:pt x="243" y="1"/>
                    <a:pt x="243"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3845322" y="3697740"/>
              <a:ext cx="22669" cy="32889"/>
            </a:xfrm>
            <a:custGeom>
              <a:rect b="b" l="l" r="r" t="t"/>
              <a:pathLst>
                <a:path extrusionOk="0" h="354" w="244">
                  <a:moveTo>
                    <a:pt x="183" y="60"/>
                  </a:moveTo>
                  <a:lnTo>
                    <a:pt x="183" y="296"/>
                  </a:lnTo>
                  <a:lnTo>
                    <a:pt x="59" y="296"/>
                  </a:lnTo>
                  <a:lnTo>
                    <a:pt x="59" y="60"/>
                  </a:lnTo>
                  <a:close/>
                  <a:moveTo>
                    <a:pt x="3" y="1"/>
                  </a:moveTo>
                  <a:cubicBezTo>
                    <a:pt x="1" y="1"/>
                    <a:pt x="1" y="1"/>
                    <a:pt x="1" y="3"/>
                  </a:cubicBezTo>
                  <a:lnTo>
                    <a:pt x="1" y="353"/>
                  </a:lnTo>
                  <a:cubicBezTo>
                    <a:pt x="1" y="353"/>
                    <a:pt x="1" y="354"/>
                    <a:pt x="3" y="354"/>
                  </a:cubicBezTo>
                  <a:lnTo>
                    <a:pt x="242" y="354"/>
                  </a:lnTo>
                  <a:cubicBezTo>
                    <a:pt x="242" y="354"/>
                    <a:pt x="243" y="354"/>
                    <a:pt x="243" y="353"/>
                  </a:cubicBezTo>
                  <a:lnTo>
                    <a:pt x="243" y="3"/>
                  </a:lnTo>
                  <a:cubicBezTo>
                    <a:pt x="243" y="1"/>
                    <a:pt x="243" y="1"/>
                    <a:pt x="2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3889640" y="3697740"/>
              <a:ext cx="22577" cy="32889"/>
            </a:xfrm>
            <a:custGeom>
              <a:rect b="b" l="l" r="r" t="t"/>
              <a:pathLst>
                <a:path extrusionOk="0" h="354" w="243">
                  <a:moveTo>
                    <a:pt x="183" y="60"/>
                  </a:moveTo>
                  <a:lnTo>
                    <a:pt x="183" y="296"/>
                  </a:lnTo>
                  <a:lnTo>
                    <a:pt x="59" y="296"/>
                  </a:lnTo>
                  <a:lnTo>
                    <a:pt x="59" y="60"/>
                  </a:lnTo>
                  <a:close/>
                  <a:moveTo>
                    <a:pt x="2" y="1"/>
                  </a:moveTo>
                  <a:cubicBezTo>
                    <a:pt x="1" y="1"/>
                    <a:pt x="1" y="1"/>
                    <a:pt x="1" y="3"/>
                  </a:cubicBezTo>
                  <a:lnTo>
                    <a:pt x="1" y="353"/>
                  </a:lnTo>
                  <a:cubicBezTo>
                    <a:pt x="1" y="353"/>
                    <a:pt x="1" y="354"/>
                    <a:pt x="2" y="354"/>
                  </a:cubicBezTo>
                  <a:lnTo>
                    <a:pt x="241" y="354"/>
                  </a:lnTo>
                  <a:cubicBezTo>
                    <a:pt x="242" y="354"/>
                    <a:pt x="242" y="354"/>
                    <a:pt x="242" y="353"/>
                  </a:cubicBezTo>
                  <a:lnTo>
                    <a:pt x="242" y="3"/>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3933957" y="3697740"/>
              <a:ext cx="22484" cy="32889"/>
            </a:xfrm>
            <a:custGeom>
              <a:rect b="b" l="l" r="r" t="t"/>
              <a:pathLst>
                <a:path extrusionOk="0" h="354" w="242">
                  <a:moveTo>
                    <a:pt x="182" y="60"/>
                  </a:moveTo>
                  <a:lnTo>
                    <a:pt x="182" y="296"/>
                  </a:lnTo>
                  <a:lnTo>
                    <a:pt x="58" y="296"/>
                  </a:lnTo>
                  <a:lnTo>
                    <a:pt x="58" y="60"/>
                  </a:lnTo>
                  <a:close/>
                  <a:moveTo>
                    <a:pt x="2" y="1"/>
                  </a:moveTo>
                  <a:cubicBezTo>
                    <a:pt x="1" y="1"/>
                    <a:pt x="1" y="1"/>
                    <a:pt x="1" y="3"/>
                  </a:cubicBezTo>
                  <a:lnTo>
                    <a:pt x="1" y="353"/>
                  </a:lnTo>
                  <a:cubicBezTo>
                    <a:pt x="1" y="353"/>
                    <a:pt x="1" y="354"/>
                    <a:pt x="2" y="354"/>
                  </a:cubicBezTo>
                  <a:lnTo>
                    <a:pt x="241" y="354"/>
                  </a:lnTo>
                  <a:cubicBezTo>
                    <a:pt x="241" y="354"/>
                    <a:pt x="242" y="354"/>
                    <a:pt x="242" y="353"/>
                  </a:cubicBezTo>
                  <a:lnTo>
                    <a:pt x="242" y="3"/>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3978181" y="3697740"/>
              <a:ext cx="22484" cy="32889"/>
            </a:xfrm>
            <a:custGeom>
              <a:rect b="b" l="l" r="r" t="t"/>
              <a:pathLst>
                <a:path extrusionOk="0" h="354" w="242">
                  <a:moveTo>
                    <a:pt x="183" y="60"/>
                  </a:moveTo>
                  <a:lnTo>
                    <a:pt x="183" y="296"/>
                  </a:lnTo>
                  <a:lnTo>
                    <a:pt x="59" y="296"/>
                  </a:lnTo>
                  <a:lnTo>
                    <a:pt x="59" y="60"/>
                  </a:lnTo>
                  <a:close/>
                  <a:moveTo>
                    <a:pt x="1" y="1"/>
                  </a:moveTo>
                  <a:cubicBezTo>
                    <a:pt x="0" y="1"/>
                    <a:pt x="0" y="1"/>
                    <a:pt x="0" y="3"/>
                  </a:cubicBezTo>
                  <a:lnTo>
                    <a:pt x="0" y="353"/>
                  </a:lnTo>
                  <a:cubicBezTo>
                    <a:pt x="0" y="353"/>
                    <a:pt x="0" y="354"/>
                    <a:pt x="1" y="354"/>
                  </a:cubicBezTo>
                  <a:lnTo>
                    <a:pt x="241" y="354"/>
                  </a:lnTo>
                  <a:cubicBezTo>
                    <a:pt x="242" y="354"/>
                    <a:pt x="242" y="354"/>
                    <a:pt x="242" y="353"/>
                  </a:cubicBezTo>
                  <a:lnTo>
                    <a:pt x="242" y="3"/>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022499" y="3697740"/>
              <a:ext cx="22484" cy="32889"/>
            </a:xfrm>
            <a:custGeom>
              <a:rect b="b" l="l" r="r" t="t"/>
              <a:pathLst>
                <a:path extrusionOk="0" h="354" w="242">
                  <a:moveTo>
                    <a:pt x="182" y="60"/>
                  </a:moveTo>
                  <a:lnTo>
                    <a:pt x="182" y="296"/>
                  </a:lnTo>
                  <a:lnTo>
                    <a:pt x="57" y="296"/>
                  </a:lnTo>
                  <a:lnTo>
                    <a:pt x="57" y="60"/>
                  </a:lnTo>
                  <a:close/>
                  <a:moveTo>
                    <a:pt x="1" y="1"/>
                  </a:moveTo>
                  <a:cubicBezTo>
                    <a:pt x="0" y="1"/>
                    <a:pt x="0" y="1"/>
                    <a:pt x="0" y="3"/>
                  </a:cubicBezTo>
                  <a:lnTo>
                    <a:pt x="0" y="353"/>
                  </a:lnTo>
                  <a:cubicBezTo>
                    <a:pt x="0" y="353"/>
                    <a:pt x="0" y="354"/>
                    <a:pt x="1" y="354"/>
                  </a:cubicBezTo>
                  <a:lnTo>
                    <a:pt x="241" y="354"/>
                  </a:lnTo>
                  <a:cubicBezTo>
                    <a:pt x="241" y="354"/>
                    <a:pt x="242" y="354"/>
                    <a:pt x="242" y="353"/>
                  </a:cubicBezTo>
                  <a:lnTo>
                    <a:pt x="242" y="3"/>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3801098" y="3738062"/>
              <a:ext cx="22577" cy="32889"/>
            </a:xfrm>
            <a:custGeom>
              <a:rect b="b" l="l" r="r" t="t"/>
              <a:pathLst>
                <a:path extrusionOk="0" h="354" w="243">
                  <a:moveTo>
                    <a:pt x="183" y="60"/>
                  </a:moveTo>
                  <a:lnTo>
                    <a:pt x="183" y="296"/>
                  </a:lnTo>
                  <a:lnTo>
                    <a:pt x="59" y="296"/>
                  </a:lnTo>
                  <a:lnTo>
                    <a:pt x="59" y="60"/>
                  </a:lnTo>
                  <a:close/>
                  <a:moveTo>
                    <a:pt x="2" y="1"/>
                  </a:moveTo>
                  <a:cubicBezTo>
                    <a:pt x="0" y="1"/>
                    <a:pt x="0" y="1"/>
                    <a:pt x="0" y="2"/>
                  </a:cubicBezTo>
                  <a:lnTo>
                    <a:pt x="0" y="353"/>
                  </a:lnTo>
                  <a:cubicBezTo>
                    <a:pt x="0" y="354"/>
                    <a:pt x="0" y="354"/>
                    <a:pt x="2" y="354"/>
                  </a:cubicBezTo>
                  <a:lnTo>
                    <a:pt x="241" y="354"/>
                  </a:lnTo>
                  <a:cubicBezTo>
                    <a:pt x="243" y="354"/>
                    <a:pt x="243" y="353"/>
                    <a:pt x="243" y="353"/>
                  </a:cubicBezTo>
                  <a:lnTo>
                    <a:pt x="243" y="2"/>
                  </a:lnTo>
                  <a:cubicBezTo>
                    <a:pt x="243" y="2"/>
                    <a:pt x="243"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3845322" y="3738062"/>
              <a:ext cx="22669" cy="32889"/>
            </a:xfrm>
            <a:custGeom>
              <a:rect b="b" l="l" r="r" t="t"/>
              <a:pathLst>
                <a:path extrusionOk="0" h="354" w="244">
                  <a:moveTo>
                    <a:pt x="183" y="60"/>
                  </a:moveTo>
                  <a:lnTo>
                    <a:pt x="183" y="296"/>
                  </a:lnTo>
                  <a:lnTo>
                    <a:pt x="59" y="296"/>
                  </a:lnTo>
                  <a:lnTo>
                    <a:pt x="59" y="60"/>
                  </a:lnTo>
                  <a:close/>
                  <a:moveTo>
                    <a:pt x="3" y="1"/>
                  </a:moveTo>
                  <a:cubicBezTo>
                    <a:pt x="1" y="1"/>
                    <a:pt x="1" y="1"/>
                    <a:pt x="1" y="2"/>
                  </a:cubicBezTo>
                  <a:lnTo>
                    <a:pt x="1" y="353"/>
                  </a:lnTo>
                  <a:cubicBezTo>
                    <a:pt x="1" y="354"/>
                    <a:pt x="1" y="354"/>
                    <a:pt x="3" y="354"/>
                  </a:cubicBezTo>
                  <a:lnTo>
                    <a:pt x="242" y="354"/>
                  </a:lnTo>
                  <a:lnTo>
                    <a:pt x="243" y="353"/>
                  </a:lnTo>
                  <a:lnTo>
                    <a:pt x="243" y="2"/>
                  </a:lnTo>
                  <a:cubicBezTo>
                    <a:pt x="243" y="2"/>
                    <a:pt x="243" y="1"/>
                    <a:pt x="2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3889640" y="3738062"/>
              <a:ext cx="22577" cy="32889"/>
            </a:xfrm>
            <a:custGeom>
              <a:rect b="b" l="l" r="r" t="t"/>
              <a:pathLst>
                <a:path extrusionOk="0" h="354" w="243">
                  <a:moveTo>
                    <a:pt x="183" y="60"/>
                  </a:moveTo>
                  <a:lnTo>
                    <a:pt x="183" y="296"/>
                  </a:lnTo>
                  <a:lnTo>
                    <a:pt x="59" y="296"/>
                  </a:lnTo>
                  <a:lnTo>
                    <a:pt x="59" y="60"/>
                  </a:lnTo>
                  <a:close/>
                  <a:moveTo>
                    <a:pt x="2" y="1"/>
                  </a:moveTo>
                  <a:cubicBezTo>
                    <a:pt x="1" y="1"/>
                    <a:pt x="1" y="1"/>
                    <a:pt x="1" y="2"/>
                  </a:cubicBezTo>
                  <a:lnTo>
                    <a:pt x="1" y="353"/>
                  </a:lnTo>
                  <a:cubicBezTo>
                    <a:pt x="1" y="354"/>
                    <a:pt x="1" y="354"/>
                    <a:pt x="2" y="354"/>
                  </a:cubicBezTo>
                  <a:lnTo>
                    <a:pt x="241" y="354"/>
                  </a:lnTo>
                  <a:cubicBezTo>
                    <a:pt x="242" y="354"/>
                    <a:pt x="242" y="353"/>
                    <a:pt x="242" y="353"/>
                  </a:cubicBezTo>
                  <a:lnTo>
                    <a:pt x="242" y="2"/>
                  </a:lnTo>
                  <a:cubicBezTo>
                    <a:pt x="242" y="2"/>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933957" y="3738062"/>
              <a:ext cx="22484" cy="32889"/>
            </a:xfrm>
            <a:custGeom>
              <a:rect b="b" l="l" r="r" t="t"/>
              <a:pathLst>
                <a:path extrusionOk="0" h="354" w="242">
                  <a:moveTo>
                    <a:pt x="182" y="60"/>
                  </a:moveTo>
                  <a:lnTo>
                    <a:pt x="182" y="296"/>
                  </a:lnTo>
                  <a:lnTo>
                    <a:pt x="58" y="296"/>
                  </a:lnTo>
                  <a:lnTo>
                    <a:pt x="58" y="60"/>
                  </a:lnTo>
                  <a:close/>
                  <a:moveTo>
                    <a:pt x="2" y="1"/>
                  </a:moveTo>
                  <a:cubicBezTo>
                    <a:pt x="1" y="1"/>
                    <a:pt x="1" y="1"/>
                    <a:pt x="1" y="2"/>
                  </a:cubicBezTo>
                  <a:lnTo>
                    <a:pt x="1" y="353"/>
                  </a:lnTo>
                  <a:cubicBezTo>
                    <a:pt x="1" y="354"/>
                    <a:pt x="1" y="354"/>
                    <a:pt x="2" y="354"/>
                  </a:cubicBezTo>
                  <a:lnTo>
                    <a:pt x="241" y="354"/>
                  </a:lnTo>
                  <a:lnTo>
                    <a:pt x="242" y="353"/>
                  </a:lnTo>
                  <a:lnTo>
                    <a:pt x="242" y="2"/>
                  </a:lnTo>
                  <a:cubicBezTo>
                    <a:pt x="242" y="2"/>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3978181" y="3738062"/>
              <a:ext cx="22484" cy="32889"/>
            </a:xfrm>
            <a:custGeom>
              <a:rect b="b" l="l" r="r" t="t"/>
              <a:pathLst>
                <a:path extrusionOk="0" h="354" w="242">
                  <a:moveTo>
                    <a:pt x="183" y="60"/>
                  </a:moveTo>
                  <a:lnTo>
                    <a:pt x="183" y="296"/>
                  </a:lnTo>
                  <a:lnTo>
                    <a:pt x="59" y="296"/>
                  </a:lnTo>
                  <a:lnTo>
                    <a:pt x="59" y="60"/>
                  </a:lnTo>
                  <a:close/>
                  <a:moveTo>
                    <a:pt x="1" y="1"/>
                  </a:moveTo>
                  <a:cubicBezTo>
                    <a:pt x="0" y="1"/>
                    <a:pt x="0" y="1"/>
                    <a:pt x="0" y="2"/>
                  </a:cubicBezTo>
                  <a:lnTo>
                    <a:pt x="0" y="353"/>
                  </a:lnTo>
                  <a:cubicBezTo>
                    <a:pt x="0" y="354"/>
                    <a:pt x="0" y="354"/>
                    <a:pt x="1" y="354"/>
                  </a:cubicBezTo>
                  <a:lnTo>
                    <a:pt x="241" y="354"/>
                  </a:lnTo>
                  <a:cubicBezTo>
                    <a:pt x="242" y="354"/>
                    <a:pt x="242" y="353"/>
                    <a:pt x="242" y="353"/>
                  </a:cubicBezTo>
                  <a:lnTo>
                    <a:pt x="242" y="2"/>
                  </a:lnTo>
                  <a:cubicBezTo>
                    <a:pt x="242" y="2"/>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4022499" y="3738062"/>
              <a:ext cx="22484" cy="32889"/>
            </a:xfrm>
            <a:custGeom>
              <a:rect b="b" l="l" r="r" t="t"/>
              <a:pathLst>
                <a:path extrusionOk="0" h="354" w="242">
                  <a:moveTo>
                    <a:pt x="182" y="60"/>
                  </a:moveTo>
                  <a:lnTo>
                    <a:pt x="182" y="296"/>
                  </a:lnTo>
                  <a:lnTo>
                    <a:pt x="57" y="296"/>
                  </a:lnTo>
                  <a:lnTo>
                    <a:pt x="57" y="60"/>
                  </a:lnTo>
                  <a:close/>
                  <a:moveTo>
                    <a:pt x="1" y="1"/>
                  </a:moveTo>
                  <a:cubicBezTo>
                    <a:pt x="0" y="1"/>
                    <a:pt x="0" y="1"/>
                    <a:pt x="0" y="2"/>
                  </a:cubicBezTo>
                  <a:lnTo>
                    <a:pt x="0" y="353"/>
                  </a:lnTo>
                  <a:cubicBezTo>
                    <a:pt x="0" y="354"/>
                    <a:pt x="0" y="354"/>
                    <a:pt x="1" y="354"/>
                  </a:cubicBezTo>
                  <a:lnTo>
                    <a:pt x="241" y="354"/>
                  </a:lnTo>
                  <a:lnTo>
                    <a:pt x="242" y="353"/>
                  </a:lnTo>
                  <a:lnTo>
                    <a:pt x="242" y="2"/>
                  </a:lnTo>
                  <a:cubicBezTo>
                    <a:pt x="242" y="2"/>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3801098" y="3778384"/>
              <a:ext cx="22577" cy="32889"/>
            </a:xfrm>
            <a:custGeom>
              <a:rect b="b" l="l" r="r" t="t"/>
              <a:pathLst>
                <a:path extrusionOk="0" h="354" w="243">
                  <a:moveTo>
                    <a:pt x="183" y="59"/>
                  </a:moveTo>
                  <a:lnTo>
                    <a:pt x="183" y="294"/>
                  </a:lnTo>
                  <a:lnTo>
                    <a:pt x="59" y="294"/>
                  </a:lnTo>
                  <a:lnTo>
                    <a:pt x="59" y="59"/>
                  </a:lnTo>
                  <a:close/>
                  <a:moveTo>
                    <a:pt x="2" y="1"/>
                  </a:moveTo>
                  <a:cubicBezTo>
                    <a:pt x="0" y="1"/>
                    <a:pt x="0" y="1"/>
                    <a:pt x="0" y="2"/>
                  </a:cubicBezTo>
                  <a:lnTo>
                    <a:pt x="0" y="352"/>
                  </a:lnTo>
                  <a:cubicBezTo>
                    <a:pt x="0" y="352"/>
                    <a:pt x="0" y="354"/>
                    <a:pt x="2" y="354"/>
                  </a:cubicBezTo>
                  <a:lnTo>
                    <a:pt x="241" y="354"/>
                  </a:lnTo>
                  <a:cubicBezTo>
                    <a:pt x="243" y="354"/>
                    <a:pt x="243" y="353"/>
                    <a:pt x="243" y="352"/>
                  </a:cubicBezTo>
                  <a:lnTo>
                    <a:pt x="243" y="2"/>
                  </a:lnTo>
                  <a:cubicBezTo>
                    <a:pt x="243" y="1"/>
                    <a:pt x="243"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3845322" y="3778384"/>
              <a:ext cx="22669" cy="32889"/>
            </a:xfrm>
            <a:custGeom>
              <a:rect b="b" l="l" r="r" t="t"/>
              <a:pathLst>
                <a:path extrusionOk="0" h="354" w="244">
                  <a:moveTo>
                    <a:pt x="183" y="59"/>
                  </a:moveTo>
                  <a:lnTo>
                    <a:pt x="183" y="294"/>
                  </a:lnTo>
                  <a:lnTo>
                    <a:pt x="59" y="294"/>
                  </a:lnTo>
                  <a:lnTo>
                    <a:pt x="59" y="59"/>
                  </a:lnTo>
                  <a:close/>
                  <a:moveTo>
                    <a:pt x="3" y="1"/>
                  </a:moveTo>
                  <a:cubicBezTo>
                    <a:pt x="1" y="1"/>
                    <a:pt x="1" y="1"/>
                    <a:pt x="1" y="2"/>
                  </a:cubicBezTo>
                  <a:lnTo>
                    <a:pt x="1" y="352"/>
                  </a:lnTo>
                  <a:cubicBezTo>
                    <a:pt x="1" y="352"/>
                    <a:pt x="1" y="354"/>
                    <a:pt x="3" y="354"/>
                  </a:cubicBezTo>
                  <a:lnTo>
                    <a:pt x="242" y="354"/>
                  </a:lnTo>
                  <a:lnTo>
                    <a:pt x="243" y="352"/>
                  </a:lnTo>
                  <a:lnTo>
                    <a:pt x="243" y="2"/>
                  </a:lnTo>
                  <a:cubicBezTo>
                    <a:pt x="243" y="1"/>
                    <a:pt x="243" y="1"/>
                    <a:pt x="2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3889640" y="3778384"/>
              <a:ext cx="22577" cy="32889"/>
            </a:xfrm>
            <a:custGeom>
              <a:rect b="b" l="l" r="r" t="t"/>
              <a:pathLst>
                <a:path extrusionOk="0" h="354" w="243">
                  <a:moveTo>
                    <a:pt x="183" y="59"/>
                  </a:moveTo>
                  <a:lnTo>
                    <a:pt x="183" y="294"/>
                  </a:lnTo>
                  <a:lnTo>
                    <a:pt x="59" y="294"/>
                  </a:lnTo>
                  <a:lnTo>
                    <a:pt x="59" y="59"/>
                  </a:lnTo>
                  <a:close/>
                  <a:moveTo>
                    <a:pt x="2" y="1"/>
                  </a:moveTo>
                  <a:cubicBezTo>
                    <a:pt x="1" y="1"/>
                    <a:pt x="1" y="1"/>
                    <a:pt x="1" y="2"/>
                  </a:cubicBezTo>
                  <a:lnTo>
                    <a:pt x="1" y="352"/>
                  </a:lnTo>
                  <a:cubicBezTo>
                    <a:pt x="1" y="352"/>
                    <a:pt x="1" y="354"/>
                    <a:pt x="2" y="354"/>
                  </a:cubicBezTo>
                  <a:lnTo>
                    <a:pt x="241" y="354"/>
                  </a:lnTo>
                  <a:cubicBezTo>
                    <a:pt x="242" y="354"/>
                    <a:pt x="242" y="353"/>
                    <a:pt x="242" y="352"/>
                  </a:cubicBezTo>
                  <a:lnTo>
                    <a:pt x="242" y="2"/>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3933957" y="3778384"/>
              <a:ext cx="22484" cy="32889"/>
            </a:xfrm>
            <a:custGeom>
              <a:rect b="b" l="l" r="r" t="t"/>
              <a:pathLst>
                <a:path extrusionOk="0" h="354" w="242">
                  <a:moveTo>
                    <a:pt x="58" y="58"/>
                  </a:moveTo>
                  <a:cubicBezTo>
                    <a:pt x="58" y="58"/>
                    <a:pt x="58" y="58"/>
                    <a:pt x="58" y="59"/>
                  </a:cubicBezTo>
                  <a:lnTo>
                    <a:pt x="182" y="59"/>
                  </a:lnTo>
                  <a:lnTo>
                    <a:pt x="182" y="294"/>
                  </a:lnTo>
                  <a:lnTo>
                    <a:pt x="58" y="294"/>
                  </a:lnTo>
                  <a:lnTo>
                    <a:pt x="58" y="59"/>
                  </a:lnTo>
                  <a:cubicBezTo>
                    <a:pt x="58" y="58"/>
                    <a:pt x="58" y="58"/>
                    <a:pt x="58" y="58"/>
                  </a:cubicBezTo>
                  <a:close/>
                  <a:moveTo>
                    <a:pt x="2" y="1"/>
                  </a:moveTo>
                  <a:cubicBezTo>
                    <a:pt x="1" y="1"/>
                    <a:pt x="1" y="1"/>
                    <a:pt x="1" y="2"/>
                  </a:cubicBezTo>
                  <a:lnTo>
                    <a:pt x="1" y="352"/>
                  </a:lnTo>
                  <a:cubicBezTo>
                    <a:pt x="1" y="352"/>
                    <a:pt x="1" y="354"/>
                    <a:pt x="2" y="354"/>
                  </a:cubicBezTo>
                  <a:lnTo>
                    <a:pt x="241" y="354"/>
                  </a:lnTo>
                  <a:lnTo>
                    <a:pt x="242" y="352"/>
                  </a:lnTo>
                  <a:lnTo>
                    <a:pt x="242" y="2"/>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3978181" y="3778384"/>
              <a:ext cx="22484" cy="32889"/>
            </a:xfrm>
            <a:custGeom>
              <a:rect b="b" l="l" r="r" t="t"/>
              <a:pathLst>
                <a:path extrusionOk="0" h="354" w="242">
                  <a:moveTo>
                    <a:pt x="183" y="59"/>
                  </a:moveTo>
                  <a:lnTo>
                    <a:pt x="183" y="294"/>
                  </a:lnTo>
                  <a:lnTo>
                    <a:pt x="59" y="294"/>
                  </a:lnTo>
                  <a:lnTo>
                    <a:pt x="59" y="59"/>
                  </a:lnTo>
                  <a:close/>
                  <a:moveTo>
                    <a:pt x="1" y="1"/>
                  </a:moveTo>
                  <a:cubicBezTo>
                    <a:pt x="0" y="1"/>
                    <a:pt x="0" y="1"/>
                    <a:pt x="0" y="2"/>
                  </a:cubicBezTo>
                  <a:lnTo>
                    <a:pt x="0" y="352"/>
                  </a:lnTo>
                  <a:cubicBezTo>
                    <a:pt x="0" y="352"/>
                    <a:pt x="0" y="354"/>
                    <a:pt x="1" y="354"/>
                  </a:cubicBezTo>
                  <a:lnTo>
                    <a:pt x="241" y="354"/>
                  </a:lnTo>
                  <a:cubicBezTo>
                    <a:pt x="242" y="354"/>
                    <a:pt x="242" y="353"/>
                    <a:pt x="242" y="352"/>
                  </a:cubicBezTo>
                  <a:lnTo>
                    <a:pt x="242" y="2"/>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4022499" y="3778384"/>
              <a:ext cx="22484" cy="32889"/>
            </a:xfrm>
            <a:custGeom>
              <a:rect b="b" l="l" r="r" t="t"/>
              <a:pathLst>
                <a:path extrusionOk="0" h="354" w="242">
                  <a:moveTo>
                    <a:pt x="58" y="58"/>
                  </a:moveTo>
                  <a:cubicBezTo>
                    <a:pt x="58" y="58"/>
                    <a:pt x="58" y="58"/>
                    <a:pt x="57" y="59"/>
                  </a:cubicBezTo>
                  <a:lnTo>
                    <a:pt x="182" y="59"/>
                  </a:lnTo>
                  <a:lnTo>
                    <a:pt x="182" y="294"/>
                  </a:lnTo>
                  <a:lnTo>
                    <a:pt x="57" y="294"/>
                  </a:lnTo>
                  <a:lnTo>
                    <a:pt x="57" y="59"/>
                  </a:lnTo>
                  <a:cubicBezTo>
                    <a:pt x="57" y="58"/>
                    <a:pt x="58" y="58"/>
                    <a:pt x="58" y="58"/>
                  </a:cubicBezTo>
                  <a:close/>
                  <a:moveTo>
                    <a:pt x="1" y="1"/>
                  </a:moveTo>
                  <a:cubicBezTo>
                    <a:pt x="0" y="1"/>
                    <a:pt x="0" y="1"/>
                    <a:pt x="0" y="2"/>
                  </a:cubicBezTo>
                  <a:lnTo>
                    <a:pt x="0" y="352"/>
                  </a:lnTo>
                  <a:cubicBezTo>
                    <a:pt x="0" y="352"/>
                    <a:pt x="0" y="354"/>
                    <a:pt x="1" y="354"/>
                  </a:cubicBezTo>
                  <a:lnTo>
                    <a:pt x="241" y="354"/>
                  </a:lnTo>
                  <a:lnTo>
                    <a:pt x="242" y="352"/>
                  </a:lnTo>
                  <a:lnTo>
                    <a:pt x="242" y="2"/>
                  </a:lnTo>
                  <a:cubicBezTo>
                    <a:pt x="242" y="1"/>
                    <a:pt x="242" y="1"/>
                    <a:pt x="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1"/>
            <p:cNvGrpSpPr/>
            <p:nvPr/>
          </p:nvGrpSpPr>
          <p:grpSpPr>
            <a:xfrm>
              <a:off x="3753705" y="3657766"/>
              <a:ext cx="347280" cy="210337"/>
              <a:chOff x="3638380" y="3782476"/>
              <a:chExt cx="414217" cy="250879"/>
            </a:xfrm>
          </p:grpSpPr>
          <p:sp>
            <p:nvSpPr>
              <p:cNvPr id="432" name="Google Shape;432;p31"/>
              <p:cNvSpPr/>
              <p:nvPr/>
            </p:nvSpPr>
            <p:spPr>
              <a:xfrm>
                <a:off x="3638380" y="3782476"/>
                <a:ext cx="414217" cy="250879"/>
              </a:xfrm>
              <a:custGeom>
                <a:rect b="b" l="l" r="r" t="t"/>
                <a:pathLst>
                  <a:path extrusionOk="0" h="2264" w="3738">
                    <a:moveTo>
                      <a:pt x="3676" y="60"/>
                    </a:moveTo>
                    <a:lnTo>
                      <a:pt x="3676" y="330"/>
                    </a:lnTo>
                    <a:lnTo>
                      <a:pt x="3459" y="330"/>
                    </a:lnTo>
                    <a:lnTo>
                      <a:pt x="3459" y="2204"/>
                    </a:lnTo>
                    <a:lnTo>
                      <a:pt x="233" y="2204"/>
                    </a:lnTo>
                    <a:lnTo>
                      <a:pt x="233" y="330"/>
                    </a:lnTo>
                    <a:lnTo>
                      <a:pt x="57" y="330"/>
                    </a:lnTo>
                    <a:lnTo>
                      <a:pt x="57" y="60"/>
                    </a:lnTo>
                    <a:close/>
                    <a:moveTo>
                      <a:pt x="1" y="0"/>
                    </a:moveTo>
                    <a:lnTo>
                      <a:pt x="1" y="388"/>
                    </a:lnTo>
                    <a:lnTo>
                      <a:pt x="177" y="388"/>
                    </a:lnTo>
                    <a:lnTo>
                      <a:pt x="177" y="2264"/>
                    </a:lnTo>
                    <a:lnTo>
                      <a:pt x="3520" y="2264"/>
                    </a:lnTo>
                    <a:lnTo>
                      <a:pt x="3520" y="388"/>
                    </a:lnTo>
                    <a:lnTo>
                      <a:pt x="3737" y="388"/>
                    </a:lnTo>
                    <a:lnTo>
                      <a:pt x="3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3694783" y="3830014"/>
                <a:ext cx="26927" cy="39228"/>
              </a:xfrm>
              <a:custGeom>
                <a:rect b="b" l="l" r="r" t="t"/>
                <a:pathLst>
                  <a:path extrusionOk="0" h="354" w="243">
                    <a:moveTo>
                      <a:pt x="183" y="60"/>
                    </a:moveTo>
                    <a:lnTo>
                      <a:pt x="183" y="296"/>
                    </a:lnTo>
                    <a:lnTo>
                      <a:pt x="59" y="296"/>
                    </a:lnTo>
                    <a:lnTo>
                      <a:pt x="59" y="60"/>
                    </a:lnTo>
                    <a:close/>
                    <a:moveTo>
                      <a:pt x="2" y="1"/>
                    </a:moveTo>
                    <a:cubicBezTo>
                      <a:pt x="0" y="1"/>
                      <a:pt x="0" y="1"/>
                      <a:pt x="0" y="3"/>
                    </a:cubicBezTo>
                    <a:lnTo>
                      <a:pt x="0" y="353"/>
                    </a:lnTo>
                    <a:cubicBezTo>
                      <a:pt x="0" y="353"/>
                      <a:pt x="0" y="354"/>
                      <a:pt x="2" y="354"/>
                    </a:cubicBezTo>
                    <a:lnTo>
                      <a:pt x="241" y="354"/>
                    </a:lnTo>
                    <a:cubicBezTo>
                      <a:pt x="243" y="354"/>
                      <a:pt x="243" y="354"/>
                      <a:pt x="243" y="353"/>
                    </a:cubicBezTo>
                    <a:lnTo>
                      <a:pt x="243" y="3"/>
                    </a:lnTo>
                    <a:cubicBezTo>
                      <a:pt x="243" y="1"/>
                      <a:pt x="243"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3747530" y="3830014"/>
                <a:ext cx="27038" cy="39228"/>
              </a:xfrm>
              <a:custGeom>
                <a:rect b="b" l="l" r="r" t="t"/>
                <a:pathLst>
                  <a:path extrusionOk="0" h="354" w="244">
                    <a:moveTo>
                      <a:pt x="183" y="60"/>
                    </a:moveTo>
                    <a:lnTo>
                      <a:pt x="183" y="296"/>
                    </a:lnTo>
                    <a:lnTo>
                      <a:pt x="59" y="296"/>
                    </a:lnTo>
                    <a:lnTo>
                      <a:pt x="59" y="60"/>
                    </a:lnTo>
                    <a:close/>
                    <a:moveTo>
                      <a:pt x="3" y="1"/>
                    </a:moveTo>
                    <a:cubicBezTo>
                      <a:pt x="1" y="1"/>
                      <a:pt x="1" y="1"/>
                      <a:pt x="1" y="3"/>
                    </a:cubicBezTo>
                    <a:lnTo>
                      <a:pt x="1" y="353"/>
                    </a:lnTo>
                    <a:cubicBezTo>
                      <a:pt x="1" y="353"/>
                      <a:pt x="1" y="354"/>
                      <a:pt x="3" y="354"/>
                    </a:cubicBezTo>
                    <a:lnTo>
                      <a:pt x="242" y="354"/>
                    </a:lnTo>
                    <a:cubicBezTo>
                      <a:pt x="242" y="354"/>
                      <a:pt x="243" y="354"/>
                      <a:pt x="243" y="353"/>
                    </a:cubicBezTo>
                    <a:lnTo>
                      <a:pt x="243" y="3"/>
                    </a:lnTo>
                    <a:cubicBezTo>
                      <a:pt x="243" y="1"/>
                      <a:pt x="243" y="1"/>
                      <a:pt x="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3800388" y="3830014"/>
                <a:ext cx="26927" cy="39228"/>
              </a:xfrm>
              <a:custGeom>
                <a:rect b="b" l="l" r="r" t="t"/>
                <a:pathLst>
                  <a:path extrusionOk="0" h="354" w="243">
                    <a:moveTo>
                      <a:pt x="183" y="60"/>
                    </a:moveTo>
                    <a:lnTo>
                      <a:pt x="183" y="296"/>
                    </a:lnTo>
                    <a:lnTo>
                      <a:pt x="59" y="296"/>
                    </a:lnTo>
                    <a:lnTo>
                      <a:pt x="59" y="60"/>
                    </a:lnTo>
                    <a:close/>
                    <a:moveTo>
                      <a:pt x="2" y="1"/>
                    </a:moveTo>
                    <a:cubicBezTo>
                      <a:pt x="1" y="1"/>
                      <a:pt x="1" y="1"/>
                      <a:pt x="1" y="3"/>
                    </a:cubicBezTo>
                    <a:lnTo>
                      <a:pt x="1" y="353"/>
                    </a:lnTo>
                    <a:cubicBezTo>
                      <a:pt x="1" y="353"/>
                      <a:pt x="1" y="354"/>
                      <a:pt x="2" y="354"/>
                    </a:cubicBezTo>
                    <a:lnTo>
                      <a:pt x="241" y="354"/>
                    </a:lnTo>
                    <a:cubicBezTo>
                      <a:pt x="242" y="354"/>
                      <a:pt x="242" y="354"/>
                      <a:pt x="242" y="353"/>
                    </a:cubicBezTo>
                    <a:lnTo>
                      <a:pt x="242" y="3"/>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853245" y="3830014"/>
                <a:ext cx="26817" cy="39228"/>
              </a:xfrm>
              <a:custGeom>
                <a:rect b="b" l="l" r="r" t="t"/>
                <a:pathLst>
                  <a:path extrusionOk="0" h="354" w="242">
                    <a:moveTo>
                      <a:pt x="182" y="60"/>
                    </a:moveTo>
                    <a:lnTo>
                      <a:pt x="182" y="296"/>
                    </a:lnTo>
                    <a:lnTo>
                      <a:pt x="58" y="296"/>
                    </a:lnTo>
                    <a:lnTo>
                      <a:pt x="58" y="60"/>
                    </a:lnTo>
                    <a:close/>
                    <a:moveTo>
                      <a:pt x="2" y="1"/>
                    </a:moveTo>
                    <a:cubicBezTo>
                      <a:pt x="1" y="1"/>
                      <a:pt x="1" y="1"/>
                      <a:pt x="1" y="3"/>
                    </a:cubicBezTo>
                    <a:lnTo>
                      <a:pt x="1" y="353"/>
                    </a:lnTo>
                    <a:cubicBezTo>
                      <a:pt x="1" y="353"/>
                      <a:pt x="1" y="354"/>
                      <a:pt x="2" y="354"/>
                    </a:cubicBezTo>
                    <a:lnTo>
                      <a:pt x="241" y="354"/>
                    </a:lnTo>
                    <a:cubicBezTo>
                      <a:pt x="241" y="354"/>
                      <a:pt x="242" y="354"/>
                      <a:pt x="242" y="353"/>
                    </a:cubicBezTo>
                    <a:lnTo>
                      <a:pt x="242" y="3"/>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905992" y="3830014"/>
                <a:ext cx="26817" cy="39228"/>
              </a:xfrm>
              <a:custGeom>
                <a:rect b="b" l="l" r="r" t="t"/>
                <a:pathLst>
                  <a:path extrusionOk="0" h="354" w="242">
                    <a:moveTo>
                      <a:pt x="183" y="60"/>
                    </a:moveTo>
                    <a:lnTo>
                      <a:pt x="183" y="296"/>
                    </a:lnTo>
                    <a:lnTo>
                      <a:pt x="59" y="296"/>
                    </a:lnTo>
                    <a:lnTo>
                      <a:pt x="59" y="60"/>
                    </a:lnTo>
                    <a:close/>
                    <a:moveTo>
                      <a:pt x="1" y="1"/>
                    </a:moveTo>
                    <a:cubicBezTo>
                      <a:pt x="0" y="1"/>
                      <a:pt x="0" y="1"/>
                      <a:pt x="0" y="3"/>
                    </a:cubicBezTo>
                    <a:lnTo>
                      <a:pt x="0" y="353"/>
                    </a:lnTo>
                    <a:cubicBezTo>
                      <a:pt x="0" y="353"/>
                      <a:pt x="0" y="354"/>
                      <a:pt x="1" y="354"/>
                    </a:cubicBezTo>
                    <a:lnTo>
                      <a:pt x="241" y="354"/>
                    </a:lnTo>
                    <a:cubicBezTo>
                      <a:pt x="242" y="354"/>
                      <a:pt x="242" y="354"/>
                      <a:pt x="242" y="353"/>
                    </a:cubicBezTo>
                    <a:lnTo>
                      <a:pt x="242" y="3"/>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3958849" y="3830014"/>
                <a:ext cx="26817" cy="39228"/>
              </a:xfrm>
              <a:custGeom>
                <a:rect b="b" l="l" r="r" t="t"/>
                <a:pathLst>
                  <a:path extrusionOk="0" h="354" w="242">
                    <a:moveTo>
                      <a:pt x="182" y="60"/>
                    </a:moveTo>
                    <a:lnTo>
                      <a:pt x="182" y="296"/>
                    </a:lnTo>
                    <a:lnTo>
                      <a:pt x="57" y="296"/>
                    </a:lnTo>
                    <a:lnTo>
                      <a:pt x="57" y="60"/>
                    </a:lnTo>
                    <a:close/>
                    <a:moveTo>
                      <a:pt x="1" y="1"/>
                    </a:moveTo>
                    <a:cubicBezTo>
                      <a:pt x="0" y="1"/>
                      <a:pt x="0" y="1"/>
                      <a:pt x="0" y="3"/>
                    </a:cubicBezTo>
                    <a:lnTo>
                      <a:pt x="0" y="353"/>
                    </a:lnTo>
                    <a:cubicBezTo>
                      <a:pt x="0" y="353"/>
                      <a:pt x="0" y="354"/>
                      <a:pt x="1" y="354"/>
                    </a:cubicBezTo>
                    <a:lnTo>
                      <a:pt x="241" y="354"/>
                    </a:lnTo>
                    <a:cubicBezTo>
                      <a:pt x="241" y="354"/>
                      <a:pt x="242" y="354"/>
                      <a:pt x="242" y="353"/>
                    </a:cubicBezTo>
                    <a:lnTo>
                      <a:pt x="242" y="3"/>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3694783" y="3878106"/>
                <a:ext cx="26927" cy="39228"/>
              </a:xfrm>
              <a:custGeom>
                <a:rect b="b" l="l" r="r" t="t"/>
                <a:pathLst>
                  <a:path extrusionOk="0" h="354" w="243">
                    <a:moveTo>
                      <a:pt x="183" y="60"/>
                    </a:moveTo>
                    <a:lnTo>
                      <a:pt x="183" y="296"/>
                    </a:lnTo>
                    <a:lnTo>
                      <a:pt x="59" y="296"/>
                    </a:lnTo>
                    <a:lnTo>
                      <a:pt x="59" y="60"/>
                    </a:lnTo>
                    <a:close/>
                    <a:moveTo>
                      <a:pt x="2" y="1"/>
                    </a:moveTo>
                    <a:cubicBezTo>
                      <a:pt x="0" y="1"/>
                      <a:pt x="0" y="1"/>
                      <a:pt x="0" y="2"/>
                    </a:cubicBezTo>
                    <a:lnTo>
                      <a:pt x="0" y="353"/>
                    </a:lnTo>
                    <a:cubicBezTo>
                      <a:pt x="0" y="354"/>
                      <a:pt x="0" y="354"/>
                      <a:pt x="2" y="354"/>
                    </a:cubicBezTo>
                    <a:lnTo>
                      <a:pt x="241" y="354"/>
                    </a:lnTo>
                    <a:cubicBezTo>
                      <a:pt x="243" y="354"/>
                      <a:pt x="243" y="353"/>
                      <a:pt x="243" y="353"/>
                    </a:cubicBezTo>
                    <a:lnTo>
                      <a:pt x="243" y="2"/>
                    </a:lnTo>
                    <a:cubicBezTo>
                      <a:pt x="243" y="2"/>
                      <a:pt x="243"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3747530" y="3878106"/>
                <a:ext cx="27038" cy="39228"/>
              </a:xfrm>
              <a:custGeom>
                <a:rect b="b" l="l" r="r" t="t"/>
                <a:pathLst>
                  <a:path extrusionOk="0" h="354" w="244">
                    <a:moveTo>
                      <a:pt x="183" y="60"/>
                    </a:moveTo>
                    <a:lnTo>
                      <a:pt x="183" y="296"/>
                    </a:lnTo>
                    <a:lnTo>
                      <a:pt x="59" y="296"/>
                    </a:lnTo>
                    <a:lnTo>
                      <a:pt x="59" y="60"/>
                    </a:lnTo>
                    <a:close/>
                    <a:moveTo>
                      <a:pt x="3" y="1"/>
                    </a:moveTo>
                    <a:cubicBezTo>
                      <a:pt x="1" y="1"/>
                      <a:pt x="1" y="1"/>
                      <a:pt x="1" y="2"/>
                    </a:cubicBezTo>
                    <a:lnTo>
                      <a:pt x="1" y="353"/>
                    </a:lnTo>
                    <a:cubicBezTo>
                      <a:pt x="1" y="354"/>
                      <a:pt x="1" y="354"/>
                      <a:pt x="3" y="354"/>
                    </a:cubicBezTo>
                    <a:lnTo>
                      <a:pt x="242" y="354"/>
                    </a:lnTo>
                    <a:lnTo>
                      <a:pt x="243" y="353"/>
                    </a:lnTo>
                    <a:lnTo>
                      <a:pt x="243" y="2"/>
                    </a:lnTo>
                    <a:cubicBezTo>
                      <a:pt x="243" y="2"/>
                      <a:pt x="243" y="1"/>
                      <a:pt x="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3800388" y="3878106"/>
                <a:ext cx="26927" cy="39228"/>
              </a:xfrm>
              <a:custGeom>
                <a:rect b="b" l="l" r="r" t="t"/>
                <a:pathLst>
                  <a:path extrusionOk="0" h="354" w="243">
                    <a:moveTo>
                      <a:pt x="183" y="60"/>
                    </a:moveTo>
                    <a:lnTo>
                      <a:pt x="183" y="296"/>
                    </a:lnTo>
                    <a:lnTo>
                      <a:pt x="59" y="296"/>
                    </a:lnTo>
                    <a:lnTo>
                      <a:pt x="59" y="60"/>
                    </a:lnTo>
                    <a:close/>
                    <a:moveTo>
                      <a:pt x="2" y="1"/>
                    </a:moveTo>
                    <a:cubicBezTo>
                      <a:pt x="1" y="1"/>
                      <a:pt x="1" y="1"/>
                      <a:pt x="1" y="2"/>
                    </a:cubicBezTo>
                    <a:lnTo>
                      <a:pt x="1" y="353"/>
                    </a:lnTo>
                    <a:cubicBezTo>
                      <a:pt x="1" y="354"/>
                      <a:pt x="1" y="354"/>
                      <a:pt x="2" y="354"/>
                    </a:cubicBezTo>
                    <a:lnTo>
                      <a:pt x="241" y="354"/>
                    </a:lnTo>
                    <a:cubicBezTo>
                      <a:pt x="242" y="354"/>
                      <a:pt x="242" y="353"/>
                      <a:pt x="242" y="353"/>
                    </a:cubicBezTo>
                    <a:lnTo>
                      <a:pt x="242" y="2"/>
                    </a:lnTo>
                    <a:cubicBezTo>
                      <a:pt x="242" y="2"/>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3853245" y="3878106"/>
                <a:ext cx="26817" cy="39228"/>
              </a:xfrm>
              <a:custGeom>
                <a:rect b="b" l="l" r="r" t="t"/>
                <a:pathLst>
                  <a:path extrusionOk="0" h="354" w="242">
                    <a:moveTo>
                      <a:pt x="182" y="60"/>
                    </a:moveTo>
                    <a:lnTo>
                      <a:pt x="182" y="296"/>
                    </a:lnTo>
                    <a:lnTo>
                      <a:pt x="58" y="296"/>
                    </a:lnTo>
                    <a:lnTo>
                      <a:pt x="58" y="60"/>
                    </a:lnTo>
                    <a:close/>
                    <a:moveTo>
                      <a:pt x="2" y="1"/>
                    </a:moveTo>
                    <a:cubicBezTo>
                      <a:pt x="1" y="1"/>
                      <a:pt x="1" y="1"/>
                      <a:pt x="1" y="2"/>
                    </a:cubicBezTo>
                    <a:lnTo>
                      <a:pt x="1" y="353"/>
                    </a:lnTo>
                    <a:cubicBezTo>
                      <a:pt x="1" y="354"/>
                      <a:pt x="1" y="354"/>
                      <a:pt x="2" y="354"/>
                    </a:cubicBezTo>
                    <a:lnTo>
                      <a:pt x="241" y="354"/>
                    </a:lnTo>
                    <a:lnTo>
                      <a:pt x="242" y="353"/>
                    </a:lnTo>
                    <a:lnTo>
                      <a:pt x="242" y="2"/>
                    </a:lnTo>
                    <a:cubicBezTo>
                      <a:pt x="242" y="2"/>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3905992" y="3878106"/>
                <a:ext cx="26817" cy="39228"/>
              </a:xfrm>
              <a:custGeom>
                <a:rect b="b" l="l" r="r" t="t"/>
                <a:pathLst>
                  <a:path extrusionOk="0" h="354" w="242">
                    <a:moveTo>
                      <a:pt x="183" y="60"/>
                    </a:moveTo>
                    <a:lnTo>
                      <a:pt x="183" y="296"/>
                    </a:lnTo>
                    <a:lnTo>
                      <a:pt x="59" y="296"/>
                    </a:lnTo>
                    <a:lnTo>
                      <a:pt x="59" y="60"/>
                    </a:lnTo>
                    <a:close/>
                    <a:moveTo>
                      <a:pt x="1" y="1"/>
                    </a:moveTo>
                    <a:cubicBezTo>
                      <a:pt x="0" y="1"/>
                      <a:pt x="0" y="1"/>
                      <a:pt x="0" y="2"/>
                    </a:cubicBezTo>
                    <a:lnTo>
                      <a:pt x="0" y="353"/>
                    </a:lnTo>
                    <a:cubicBezTo>
                      <a:pt x="0" y="354"/>
                      <a:pt x="0" y="354"/>
                      <a:pt x="1" y="354"/>
                    </a:cubicBezTo>
                    <a:lnTo>
                      <a:pt x="241" y="354"/>
                    </a:lnTo>
                    <a:cubicBezTo>
                      <a:pt x="242" y="354"/>
                      <a:pt x="242" y="353"/>
                      <a:pt x="242" y="353"/>
                    </a:cubicBezTo>
                    <a:lnTo>
                      <a:pt x="242" y="2"/>
                    </a:lnTo>
                    <a:cubicBezTo>
                      <a:pt x="242" y="2"/>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3958849" y="3878106"/>
                <a:ext cx="26817" cy="39228"/>
              </a:xfrm>
              <a:custGeom>
                <a:rect b="b" l="l" r="r" t="t"/>
                <a:pathLst>
                  <a:path extrusionOk="0" h="354" w="242">
                    <a:moveTo>
                      <a:pt x="182" y="60"/>
                    </a:moveTo>
                    <a:lnTo>
                      <a:pt x="182" y="296"/>
                    </a:lnTo>
                    <a:lnTo>
                      <a:pt x="57" y="296"/>
                    </a:lnTo>
                    <a:lnTo>
                      <a:pt x="57" y="60"/>
                    </a:lnTo>
                    <a:close/>
                    <a:moveTo>
                      <a:pt x="1" y="1"/>
                    </a:moveTo>
                    <a:cubicBezTo>
                      <a:pt x="0" y="1"/>
                      <a:pt x="0" y="1"/>
                      <a:pt x="0" y="2"/>
                    </a:cubicBezTo>
                    <a:lnTo>
                      <a:pt x="0" y="353"/>
                    </a:lnTo>
                    <a:cubicBezTo>
                      <a:pt x="0" y="354"/>
                      <a:pt x="0" y="354"/>
                      <a:pt x="1" y="354"/>
                    </a:cubicBezTo>
                    <a:lnTo>
                      <a:pt x="241" y="354"/>
                    </a:lnTo>
                    <a:lnTo>
                      <a:pt x="242" y="353"/>
                    </a:lnTo>
                    <a:lnTo>
                      <a:pt x="242" y="2"/>
                    </a:lnTo>
                    <a:cubicBezTo>
                      <a:pt x="242" y="2"/>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3694783" y="3926199"/>
                <a:ext cx="26927" cy="39228"/>
              </a:xfrm>
              <a:custGeom>
                <a:rect b="b" l="l" r="r" t="t"/>
                <a:pathLst>
                  <a:path extrusionOk="0" h="354" w="243">
                    <a:moveTo>
                      <a:pt x="183" y="59"/>
                    </a:moveTo>
                    <a:lnTo>
                      <a:pt x="183" y="294"/>
                    </a:lnTo>
                    <a:lnTo>
                      <a:pt x="59" y="294"/>
                    </a:lnTo>
                    <a:lnTo>
                      <a:pt x="59" y="59"/>
                    </a:lnTo>
                    <a:close/>
                    <a:moveTo>
                      <a:pt x="2" y="1"/>
                    </a:moveTo>
                    <a:cubicBezTo>
                      <a:pt x="0" y="1"/>
                      <a:pt x="0" y="1"/>
                      <a:pt x="0" y="2"/>
                    </a:cubicBezTo>
                    <a:lnTo>
                      <a:pt x="0" y="352"/>
                    </a:lnTo>
                    <a:cubicBezTo>
                      <a:pt x="0" y="352"/>
                      <a:pt x="0" y="354"/>
                      <a:pt x="2" y="354"/>
                    </a:cubicBezTo>
                    <a:lnTo>
                      <a:pt x="241" y="354"/>
                    </a:lnTo>
                    <a:cubicBezTo>
                      <a:pt x="243" y="354"/>
                      <a:pt x="243" y="353"/>
                      <a:pt x="243" y="352"/>
                    </a:cubicBezTo>
                    <a:lnTo>
                      <a:pt x="243" y="2"/>
                    </a:lnTo>
                    <a:cubicBezTo>
                      <a:pt x="243" y="1"/>
                      <a:pt x="243"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3747530" y="3926199"/>
                <a:ext cx="27038" cy="39228"/>
              </a:xfrm>
              <a:custGeom>
                <a:rect b="b" l="l" r="r" t="t"/>
                <a:pathLst>
                  <a:path extrusionOk="0" h="354" w="244">
                    <a:moveTo>
                      <a:pt x="183" y="59"/>
                    </a:moveTo>
                    <a:lnTo>
                      <a:pt x="183" y="294"/>
                    </a:lnTo>
                    <a:lnTo>
                      <a:pt x="59" y="294"/>
                    </a:lnTo>
                    <a:lnTo>
                      <a:pt x="59" y="59"/>
                    </a:lnTo>
                    <a:close/>
                    <a:moveTo>
                      <a:pt x="3" y="1"/>
                    </a:moveTo>
                    <a:cubicBezTo>
                      <a:pt x="1" y="1"/>
                      <a:pt x="1" y="1"/>
                      <a:pt x="1" y="2"/>
                    </a:cubicBezTo>
                    <a:lnTo>
                      <a:pt x="1" y="352"/>
                    </a:lnTo>
                    <a:cubicBezTo>
                      <a:pt x="1" y="352"/>
                      <a:pt x="1" y="354"/>
                      <a:pt x="3" y="354"/>
                    </a:cubicBezTo>
                    <a:lnTo>
                      <a:pt x="242" y="354"/>
                    </a:lnTo>
                    <a:lnTo>
                      <a:pt x="243" y="352"/>
                    </a:lnTo>
                    <a:lnTo>
                      <a:pt x="243" y="2"/>
                    </a:lnTo>
                    <a:cubicBezTo>
                      <a:pt x="243" y="1"/>
                      <a:pt x="243" y="1"/>
                      <a:pt x="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3800388" y="3926199"/>
                <a:ext cx="26927" cy="39228"/>
              </a:xfrm>
              <a:custGeom>
                <a:rect b="b" l="l" r="r" t="t"/>
                <a:pathLst>
                  <a:path extrusionOk="0" h="354" w="243">
                    <a:moveTo>
                      <a:pt x="183" y="59"/>
                    </a:moveTo>
                    <a:lnTo>
                      <a:pt x="183" y="294"/>
                    </a:lnTo>
                    <a:lnTo>
                      <a:pt x="59" y="294"/>
                    </a:lnTo>
                    <a:lnTo>
                      <a:pt x="59" y="59"/>
                    </a:lnTo>
                    <a:close/>
                    <a:moveTo>
                      <a:pt x="2" y="1"/>
                    </a:moveTo>
                    <a:cubicBezTo>
                      <a:pt x="1" y="1"/>
                      <a:pt x="1" y="1"/>
                      <a:pt x="1" y="2"/>
                    </a:cubicBezTo>
                    <a:lnTo>
                      <a:pt x="1" y="352"/>
                    </a:lnTo>
                    <a:cubicBezTo>
                      <a:pt x="1" y="352"/>
                      <a:pt x="1" y="354"/>
                      <a:pt x="2" y="354"/>
                    </a:cubicBezTo>
                    <a:lnTo>
                      <a:pt x="241" y="354"/>
                    </a:lnTo>
                    <a:cubicBezTo>
                      <a:pt x="242" y="354"/>
                      <a:pt x="242" y="353"/>
                      <a:pt x="242" y="352"/>
                    </a:cubicBezTo>
                    <a:lnTo>
                      <a:pt x="242" y="2"/>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3853245" y="3926199"/>
                <a:ext cx="26817" cy="39228"/>
              </a:xfrm>
              <a:custGeom>
                <a:rect b="b" l="l" r="r" t="t"/>
                <a:pathLst>
                  <a:path extrusionOk="0" h="354" w="242">
                    <a:moveTo>
                      <a:pt x="58" y="58"/>
                    </a:moveTo>
                    <a:cubicBezTo>
                      <a:pt x="58" y="58"/>
                      <a:pt x="58" y="58"/>
                      <a:pt x="58" y="59"/>
                    </a:cubicBezTo>
                    <a:lnTo>
                      <a:pt x="182" y="59"/>
                    </a:lnTo>
                    <a:lnTo>
                      <a:pt x="182" y="294"/>
                    </a:lnTo>
                    <a:lnTo>
                      <a:pt x="58" y="294"/>
                    </a:lnTo>
                    <a:lnTo>
                      <a:pt x="58" y="59"/>
                    </a:lnTo>
                    <a:cubicBezTo>
                      <a:pt x="58" y="58"/>
                      <a:pt x="58" y="58"/>
                      <a:pt x="58" y="58"/>
                    </a:cubicBezTo>
                    <a:close/>
                    <a:moveTo>
                      <a:pt x="2" y="1"/>
                    </a:moveTo>
                    <a:cubicBezTo>
                      <a:pt x="1" y="1"/>
                      <a:pt x="1" y="1"/>
                      <a:pt x="1" y="2"/>
                    </a:cubicBezTo>
                    <a:lnTo>
                      <a:pt x="1" y="352"/>
                    </a:lnTo>
                    <a:cubicBezTo>
                      <a:pt x="1" y="352"/>
                      <a:pt x="1" y="354"/>
                      <a:pt x="2" y="354"/>
                    </a:cubicBezTo>
                    <a:lnTo>
                      <a:pt x="241" y="354"/>
                    </a:lnTo>
                    <a:lnTo>
                      <a:pt x="242" y="352"/>
                    </a:lnTo>
                    <a:lnTo>
                      <a:pt x="242" y="2"/>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3905992" y="3926199"/>
                <a:ext cx="26817" cy="39228"/>
              </a:xfrm>
              <a:custGeom>
                <a:rect b="b" l="l" r="r" t="t"/>
                <a:pathLst>
                  <a:path extrusionOk="0" h="354" w="242">
                    <a:moveTo>
                      <a:pt x="183" y="59"/>
                    </a:moveTo>
                    <a:lnTo>
                      <a:pt x="183" y="294"/>
                    </a:lnTo>
                    <a:lnTo>
                      <a:pt x="59" y="294"/>
                    </a:lnTo>
                    <a:lnTo>
                      <a:pt x="59" y="59"/>
                    </a:lnTo>
                    <a:close/>
                    <a:moveTo>
                      <a:pt x="1" y="1"/>
                    </a:moveTo>
                    <a:cubicBezTo>
                      <a:pt x="0" y="1"/>
                      <a:pt x="0" y="1"/>
                      <a:pt x="0" y="2"/>
                    </a:cubicBezTo>
                    <a:lnTo>
                      <a:pt x="0" y="352"/>
                    </a:lnTo>
                    <a:cubicBezTo>
                      <a:pt x="0" y="352"/>
                      <a:pt x="0" y="354"/>
                      <a:pt x="1" y="354"/>
                    </a:cubicBezTo>
                    <a:lnTo>
                      <a:pt x="241" y="354"/>
                    </a:lnTo>
                    <a:cubicBezTo>
                      <a:pt x="242" y="354"/>
                      <a:pt x="242" y="353"/>
                      <a:pt x="242" y="352"/>
                    </a:cubicBezTo>
                    <a:lnTo>
                      <a:pt x="242" y="2"/>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3958849" y="3926199"/>
                <a:ext cx="26817" cy="39228"/>
              </a:xfrm>
              <a:custGeom>
                <a:rect b="b" l="l" r="r" t="t"/>
                <a:pathLst>
                  <a:path extrusionOk="0" h="354" w="242">
                    <a:moveTo>
                      <a:pt x="58" y="58"/>
                    </a:moveTo>
                    <a:cubicBezTo>
                      <a:pt x="58" y="58"/>
                      <a:pt x="58" y="58"/>
                      <a:pt x="57" y="59"/>
                    </a:cubicBezTo>
                    <a:lnTo>
                      <a:pt x="182" y="59"/>
                    </a:lnTo>
                    <a:lnTo>
                      <a:pt x="182" y="294"/>
                    </a:lnTo>
                    <a:lnTo>
                      <a:pt x="57" y="294"/>
                    </a:lnTo>
                    <a:lnTo>
                      <a:pt x="57" y="59"/>
                    </a:lnTo>
                    <a:cubicBezTo>
                      <a:pt x="57" y="58"/>
                      <a:pt x="58" y="58"/>
                      <a:pt x="58" y="58"/>
                    </a:cubicBezTo>
                    <a:close/>
                    <a:moveTo>
                      <a:pt x="1" y="1"/>
                    </a:moveTo>
                    <a:cubicBezTo>
                      <a:pt x="0" y="1"/>
                      <a:pt x="0" y="1"/>
                      <a:pt x="0" y="2"/>
                    </a:cubicBezTo>
                    <a:lnTo>
                      <a:pt x="0" y="352"/>
                    </a:lnTo>
                    <a:cubicBezTo>
                      <a:pt x="0" y="352"/>
                      <a:pt x="0" y="354"/>
                      <a:pt x="1" y="354"/>
                    </a:cubicBezTo>
                    <a:lnTo>
                      <a:pt x="241" y="354"/>
                    </a:lnTo>
                    <a:lnTo>
                      <a:pt x="242" y="352"/>
                    </a:lnTo>
                    <a:lnTo>
                      <a:pt x="242" y="2"/>
                    </a:lnTo>
                    <a:cubicBezTo>
                      <a:pt x="242" y="1"/>
                      <a:pt x="242"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1"/>
            <p:cNvGrpSpPr/>
            <p:nvPr/>
          </p:nvGrpSpPr>
          <p:grpSpPr>
            <a:xfrm>
              <a:off x="3407726" y="3370691"/>
              <a:ext cx="240717" cy="497414"/>
              <a:chOff x="3225714" y="3440069"/>
              <a:chExt cx="287115" cy="593290"/>
            </a:xfrm>
          </p:grpSpPr>
          <p:sp>
            <p:nvSpPr>
              <p:cNvPr id="452" name="Google Shape;452;p31"/>
              <p:cNvSpPr/>
              <p:nvPr/>
            </p:nvSpPr>
            <p:spPr>
              <a:xfrm>
                <a:off x="3225714" y="3440069"/>
                <a:ext cx="287115" cy="593290"/>
              </a:xfrm>
              <a:custGeom>
                <a:rect b="b" l="l" r="r" t="t"/>
                <a:pathLst>
                  <a:path extrusionOk="0" h="5354" w="2591">
                    <a:moveTo>
                      <a:pt x="1686" y="60"/>
                    </a:moveTo>
                    <a:lnTo>
                      <a:pt x="1903" y="1150"/>
                    </a:lnTo>
                    <a:lnTo>
                      <a:pt x="2104" y="1150"/>
                    </a:lnTo>
                    <a:lnTo>
                      <a:pt x="2501" y="3157"/>
                    </a:lnTo>
                    <a:lnTo>
                      <a:pt x="2533" y="3157"/>
                    </a:lnTo>
                    <a:lnTo>
                      <a:pt x="2533" y="5294"/>
                    </a:lnTo>
                    <a:lnTo>
                      <a:pt x="1553" y="5294"/>
                    </a:lnTo>
                    <a:lnTo>
                      <a:pt x="1553" y="2393"/>
                    </a:lnTo>
                    <a:cubicBezTo>
                      <a:pt x="1553" y="2250"/>
                      <a:pt x="1438" y="2134"/>
                      <a:pt x="1295" y="2134"/>
                    </a:cubicBezTo>
                    <a:cubicBezTo>
                      <a:pt x="1151" y="2134"/>
                      <a:pt x="1035" y="2250"/>
                      <a:pt x="1035" y="2393"/>
                    </a:cubicBezTo>
                    <a:lnTo>
                      <a:pt x="1035" y="5294"/>
                    </a:lnTo>
                    <a:lnTo>
                      <a:pt x="57" y="5294"/>
                    </a:lnTo>
                    <a:lnTo>
                      <a:pt x="57" y="3157"/>
                    </a:lnTo>
                    <a:lnTo>
                      <a:pt x="89" y="3157"/>
                    </a:lnTo>
                    <a:lnTo>
                      <a:pt x="486" y="1150"/>
                    </a:lnTo>
                    <a:lnTo>
                      <a:pt x="687" y="1150"/>
                    </a:lnTo>
                    <a:lnTo>
                      <a:pt x="903" y="60"/>
                    </a:lnTo>
                    <a:close/>
                    <a:moveTo>
                      <a:pt x="856" y="0"/>
                    </a:moveTo>
                    <a:lnTo>
                      <a:pt x="640" y="1092"/>
                    </a:lnTo>
                    <a:lnTo>
                      <a:pt x="438" y="1092"/>
                    </a:lnTo>
                    <a:lnTo>
                      <a:pt x="42" y="3098"/>
                    </a:lnTo>
                    <a:lnTo>
                      <a:pt x="0" y="3098"/>
                    </a:lnTo>
                    <a:lnTo>
                      <a:pt x="0" y="5354"/>
                    </a:lnTo>
                    <a:lnTo>
                      <a:pt x="1095" y="5354"/>
                    </a:lnTo>
                    <a:lnTo>
                      <a:pt x="1095" y="2393"/>
                    </a:lnTo>
                    <a:cubicBezTo>
                      <a:pt x="1095" y="2282"/>
                      <a:pt x="1184" y="2193"/>
                      <a:pt x="1296" y="2193"/>
                    </a:cubicBezTo>
                    <a:cubicBezTo>
                      <a:pt x="1407" y="2193"/>
                      <a:pt x="1496" y="2282"/>
                      <a:pt x="1496" y="2393"/>
                    </a:cubicBezTo>
                    <a:lnTo>
                      <a:pt x="1496" y="5354"/>
                    </a:lnTo>
                    <a:lnTo>
                      <a:pt x="2591" y="5354"/>
                    </a:lnTo>
                    <a:lnTo>
                      <a:pt x="2591" y="3098"/>
                    </a:lnTo>
                    <a:lnTo>
                      <a:pt x="2549" y="3098"/>
                    </a:lnTo>
                    <a:lnTo>
                      <a:pt x="2152" y="1092"/>
                    </a:lnTo>
                    <a:lnTo>
                      <a:pt x="1951" y="1092"/>
                    </a:lnTo>
                    <a:lnTo>
                      <a:pt x="17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3252309" y="3797103"/>
                <a:ext cx="34130" cy="34130"/>
              </a:xfrm>
              <a:custGeom>
                <a:rect b="b" l="l" r="r" t="t"/>
                <a:pathLst>
                  <a:path extrusionOk="0" h="308" w="308">
                    <a:moveTo>
                      <a:pt x="248" y="61"/>
                    </a:moveTo>
                    <a:lnTo>
                      <a:pt x="248" y="250"/>
                    </a:lnTo>
                    <a:lnTo>
                      <a:pt x="59" y="250"/>
                    </a:lnTo>
                    <a:lnTo>
                      <a:pt x="59" y="61"/>
                    </a:lnTo>
                    <a:close/>
                    <a:moveTo>
                      <a:pt x="1" y="0"/>
                    </a:moveTo>
                    <a:lnTo>
                      <a:pt x="1" y="307"/>
                    </a:lnTo>
                    <a:lnTo>
                      <a:pt x="308" y="307"/>
                    </a:lnTo>
                    <a:lnTo>
                      <a:pt x="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3284777" y="3720865"/>
                <a:ext cx="34130" cy="34130"/>
              </a:xfrm>
              <a:custGeom>
                <a:rect b="b" l="l" r="r" t="t"/>
                <a:pathLst>
                  <a:path extrusionOk="0" h="308" w="308">
                    <a:moveTo>
                      <a:pt x="249" y="59"/>
                    </a:moveTo>
                    <a:lnTo>
                      <a:pt x="249" y="248"/>
                    </a:lnTo>
                    <a:lnTo>
                      <a:pt x="60" y="248"/>
                    </a:lnTo>
                    <a:lnTo>
                      <a:pt x="60" y="59"/>
                    </a:lnTo>
                    <a:close/>
                    <a:moveTo>
                      <a:pt x="0" y="1"/>
                    </a:moveTo>
                    <a:lnTo>
                      <a:pt x="0" y="308"/>
                    </a:lnTo>
                    <a:lnTo>
                      <a:pt x="307" y="308"/>
                    </a:lnTo>
                    <a:lnTo>
                      <a:pt x="3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3288212" y="3863258"/>
                <a:ext cx="34130" cy="34130"/>
              </a:xfrm>
              <a:custGeom>
                <a:rect b="b" l="l" r="r" t="t"/>
                <a:pathLst>
                  <a:path extrusionOk="0" h="308" w="308">
                    <a:moveTo>
                      <a:pt x="250" y="59"/>
                    </a:moveTo>
                    <a:lnTo>
                      <a:pt x="250" y="248"/>
                    </a:lnTo>
                    <a:lnTo>
                      <a:pt x="60" y="248"/>
                    </a:lnTo>
                    <a:lnTo>
                      <a:pt x="60" y="59"/>
                    </a:lnTo>
                    <a:close/>
                    <a:moveTo>
                      <a:pt x="1" y="1"/>
                    </a:moveTo>
                    <a:lnTo>
                      <a:pt x="1" y="308"/>
                    </a:lnTo>
                    <a:lnTo>
                      <a:pt x="308" y="308"/>
                    </a:lnTo>
                    <a:lnTo>
                      <a:pt x="3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3466288" y="3872455"/>
                <a:ext cx="34130" cy="34130"/>
              </a:xfrm>
              <a:custGeom>
                <a:rect b="b" l="l" r="r" t="t"/>
                <a:pathLst>
                  <a:path extrusionOk="0" h="308" w="308">
                    <a:moveTo>
                      <a:pt x="248" y="60"/>
                    </a:moveTo>
                    <a:lnTo>
                      <a:pt x="248" y="249"/>
                    </a:lnTo>
                    <a:lnTo>
                      <a:pt x="59" y="249"/>
                    </a:lnTo>
                    <a:lnTo>
                      <a:pt x="59" y="60"/>
                    </a:lnTo>
                    <a:close/>
                    <a:moveTo>
                      <a:pt x="0" y="1"/>
                    </a:moveTo>
                    <a:lnTo>
                      <a:pt x="0" y="308"/>
                    </a:lnTo>
                    <a:lnTo>
                      <a:pt x="307" y="308"/>
                    </a:lnTo>
                    <a:lnTo>
                      <a:pt x="3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433266" y="3681416"/>
                <a:ext cx="34130" cy="34130"/>
              </a:xfrm>
              <a:custGeom>
                <a:rect b="b" l="l" r="r" t="t"/>
                <a:pathLst>
                  <a:path extrusionOk="0" h="308" w="308">
                    <a:moveTo>
                      <a:pt x="247" y="60"/>
                    </a:moveTo>
                    <a:lnTo>
                      <a:pt x="247" y="249"/>
                    </a:lnTo>
                    <a:lnTo>
                      <a:pt x="58" y="249"/>
                    </a:lnTo>
                    <a:lnTo>
                      <a:pt x="58" y="60"/>
                    </a:lnTo>
                    <a:close/>
                    <a:moveTo>
                      <a:pt x="1" y="1"/>
                    </a:moveTo>
                    <a:lnTo>
                      <a:pt x="1" y="308"/>
                    </a:lnTo>
                    <a:lnTo>
                      <a:pt x="308" y="308"/>
                    </a:lnTo>
                    <a:lnTo>
                      <a:pt x="3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3407225" y="3606507"/>
                <a:ext cx="34130" cy="34130"/>
              </a:xfrm>
              <a:custGeom>
                <a:rect b="b" l="l" r="r" t="t"/>
                <a:pathLst>
                  <a:path extrusionOk="0" h="308" w="308">
                    <a:moveTo>
                      <a:pt x="247" y="59"/>
                    </a:moveTo>
                    <a:lnTo>
                      <a:pt x="247" y="248"/>
                    </a:lnTo>
                    <a:lnTo>
                      <a:pt x="58" y="248"/>
                    </a:lnTo>
                    <a:lnTo>
                      <a:pt x="58" y="59"/>
                    </a:lnTo>
                    <a:close/>
                    <a:moveTo>
                      <a:pt x="0" y="0"/>
                    </a:moveTo>
                    <a:lnTo>
                      <a:pt x="0" y="307"/>
                    </a:lnTo>
                    <a:lnTo>
                      <a:pt x="307" y="307"/>
                    </a:lnTo>
                    <a:lnTo>
                      <a:pt x="3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1"/>
            <p:cNvSpPr/>
            <p:nvPr/>
          </p:nvSpPr>
          <p:spPr>
            <a:xfrm>
              <a:off x="4791408" y="3678694"/>
              <a:ext cx="19139" cy="30567"/>
            </a:xfrm>
            <a:custGeom>
              <a:rect b="b" l="l" r="r" t="t"/>
              <a:pathLst>
                <a:path extrusionOk="0" h="329" w="206">
                  <a:moveTo>
                    <a:pt x="2" y="0"/>
                  </a:moveTo>
                  <a:cubicBezTo>
                    <a:pt x="1" y="0"/>
                    <a:pt x="1" y="1"/>
                    <a:pt x="1" y="1"/>
                  </a:cubicBezTo>
                  <a:lnTo>
                    <a:pt x="1" y="328"/>
                  </a:lnTo>
                  <a:cubicBezTo>
                    <a:pt x="1" y="329"/>
                    <a:pt x="2" y="329"/>
                    <a:pt x="2" y="329"/>
                  </a:cubicBezTo>
                  <a:lnTo>
                    <a:pt x="204" y="329"/>
                  </a:lnTo>
                  <a:lnTo>
                    <a:pt x="205" y="1"/>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4840742" y="3678694"/>
              <a:ext cx="19139" cy="30567"/>
            </a:xfrm>
            <a:custGeom>
              <a:rect b="b" l="l" r="r" t="t"/>
              <a:pathLst>
                <a:path extrusionOk="0" h="329" w="206">
                  <a:moveTo>
                    <a:pt x="2" y="0"/>
                  </a:moveTo>
                  <a:cubicBezTo>
                    <a:pt x="1" y="0"/>
                    <a:pt x="1" y="1"/>
                    <a:pt x="1" y="1"/>
                  </a:cubicBezTo>
                  <a:lnTo>
                    <a:pt x="1" y="328"/>
                  </a:lnTo>
                  <a:cubicBezTo>
                    <a:pt x="1" y="329"/>
                    <a:pt x="2" y="329"/>
                    <a:pt x="2" y="329"/>
                  </a:cubicBezTo>
                  <a:lnTo>
                    <a:pt x="203" y="329"/>
                  </a:lnTo>
                  <a:lnTo>
                    <a:pt x="205" y="1"/>
                  </a:lnTo>
                  <a:cubicBezTo>
                    <a:pt x="205" y="0"/>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4889891" y="3678694"/>
              <a:ext cx="19139" cy="30567"/>
            </a:xfrm>
            <a:custGeom>
              <a:rect b="b" l="l" r="r" t="t"/>
              <a:pathLst>
                <a:path extrusionOk="0" h="329" w="206">
                  <a:moveTo>
                    <a:pt x="2" y="0"/>
                  </a:moveTo>
                  <a:cubicBezTo>
                    <a:pt x="1" y="0"/>
                    <a:pt x="1" y="1"/>
                    <a:pt x="1" y="1"/>
                  </a:cubicBezTo>
                  <a:lnTo>
                    <a:pt x="1" y="328"/>
                  </a:lnTo>
                  <a:cubicBezTo>
                    <a:pt x="1" y="329"/>
                    <a:pt x="2" y="329"/>
                    <a:pt x="2" y="329"/>
                  </a:cubicBezTo>
                  <a:lnTo>
                    <a:pt x="204" y="329"/>
                  </a:lnTo>
                  <a:lnTo>
                    <a:pt x="205" y="1"/>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4939225" y="3678694"/>
              <a:ext cx="19139" cy="30567"/>
            </a:xfrm>
            <a:custGeom>
              <a:rect b="b" l="l" r="r" t="t"/>
              <a:pathLst>
                <a:path extrusionOk="0" h="329" w="206">
                  <a:moveTo>
                    <a:pt x="2" y="0"/>
                  </a:moveTo>
                  <a:cubicBezTo>
                    <a:pt x="1" y="0"/>
                    <a:pt x="1" y="1"/>
                    <a:pt x="1" y="1"/>
                  </a:cubicBezTo>
                  <a:lnTo>
                    <a:pt x="1" y="328"/>
                  </a:lnTo>
                  <a:cubicBezTo>
                    <a:pt x="1" y="329"/>
                    <a:pt x="2" y="329"/>
                    <a:pt x="2" y="329"/>
                  </a:cubicBezTo>
                  <a:lnTo>
                    <a:pt x="204" y="329"/>
                  </a:lnTo>
                  <a:lnTo>
                    <a:pt x="205" y="1"/>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4988374" y="3678694"/>
              <a:ext cx="19139" cy="30567"/>
            </a:xfrm>
            <a:custGeom>
              <a:rect b="b" l="l" r="r" t="t"/>
              <a:pathLst>
                <a:path extrusionOk="0" h="329" w="206">
                  <a:moveTo>
                    <a:pt x="3" y="0"/>
                  </a:moveTo>
                  <a:cubicBezTo>
                    <a:pt x="1" y="0"/>
                    <a:pt x="1" y="1"/>
                    <a:pt x="1" y="1"/>
                  </a:cubicBezTo>
                  <a:lnTo>
                    <a:pt x="1" y="328"/>
                  </a:lnTo>
                  <a:cubicBezTo>
                    <a:pt x="1" y="329"/>
                    <a:pt x="3" y="329"/>
                    <a:pt x="3" y="329"/>
                  </a:cubicBezTo>
                  <a:lnTo>
                    <a:pt x="204" y="329"/>
                  </a:lnTo>
                  <a:lnTo>
                    <a:pt x="205" y="1"/>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5037708" y="3678694"/>
              <a:ext cx="19139" cy="30567"/>
            </a:xfrm>
            <a:custGeom>
              <a:rect b="b" l="l" r="r" t="t"/>
              <a:pathLst>
                <a:path extrusionOk="0" h="329" w="206">
                  <a:moveTo>
                    <a:pt x="2" y="0"/>
                  </a:moveTo>
                  <a:cubicBezTo>
                    <a:pt x="1" y="0"/>
                    <a:pt x="1" y="1"/>
                    <a:pt x="1" y="1"/>
                  </a:cubicBezTo>
                  <a:lnTo>
                    <a:pt x="1" y="328"/>
                  </a:lnTo>
                  <a:cubicBezTo>
                    <a:pt x="1" y="329"/>
                    <a:pt x="2" y="329"/>
                    <a:pt x="2" y="329"/>
                  </a:cubicBezTo>
                  <a:lnTo>
                    <a:pt x="204" y="329"/>
                  </a:lnTo>
                  <a:lnTo>
                    <a:pt x="205" y="1"/>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4791408" y="3723476"/>
              <a:ext cx="19139" cy="30659"/>
            </a:xfrm>
            <a:custGeom>
              <a:rect b="b" l="l" r="r" t="t"/>
              <a:pathLst>
                <a:path extrusionOk="0" h="330" w="206">
                  <a:moveTo>
                    <a:pt x="2" y="0"/>
                  </a:moveTo>
                  <a:cubicBezTo>
                    <a:pt x="1" y="0"/>
                    <a:pt x="1" y="2"/>
                    <a:pt x="1" y="2"/>
                  </a:cubicBezTo>
                  <a:lnTo>
                    <a:pt x="1" y="328"/>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4840742" y="3723476"/>
              <a:ext cx="19139" cy="30659"/>
            </a:xfrm>
            <a:custGeom>
              <a:rect b="b" l="l" r="r" t="t"/>
              <a:pathLst>
                <a:path extrusionOk="0" h="330" w="206">
                  <a:moveTo>
                    <a:pt x="2" y="0"/>
                  </a:moveTo>
                  <a:cubicBezTo>
                    <a:pt x="1" y="0"/>
                    <a:pt x="1" y="2"/>
                    <a:pt x="1" y="2"/>
                  </a:cubicBezTo>
                  <a:lnTo>
                    <a:pt x="1" y="328"/>
                  </a:lnTo>
                  <a:cubicBezTo>
                    <a:pt x="1" y="330"/>
                    <a:pt x="2" y="330"/>
                    <a:pt x="2" y="330"/>
                  </a:cubicBezTo>
                  <a:lnTo>
                    <a:pt x="203" y="330"/>
                  </a:lnTo>
                  <a:lnTo>
                    <a:pt x="205" y="2"/>
                  </a:lnTo>
                  <a:cubicBezTo>
                    <a:pt x="205" y="0"/>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4889891" y="3723476"/>
              <a:ext cx="19139" cy="30659"/>
            </a:xfrm>
            <a:custGeom>
              <a:rect b="b" l="l" r="r" t="t"/>
              <a:pathLst>
                <a:path extrusionOk="0" h="330" w="206">
                  <a:moveTo>
                    <a:pt x="2" y="0"/>
                  </a:moveTo>
                  <a:cubicBezTo>
                    <a:pt x="1" y="0"/>
                    <a:pt x="1" y="2"/>
                    <a:pt x="1" y="2"/>
                  </a:cubicBezTo>
                  <a:lnTo>
                    <a:pt x="1" y="328"/>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4939225" y="3723476"/>
              <a:ext cx="19139" cy="30659"/>
            </a:xfrm>
            <a:custGeom>
              <a:rect b="b" l="l" r="r" t="t"/>
              <a:pathLst>
                <a:path extrusionOk="0" h="330" w="206">
                  <a:moveTo>
                    <a:pt x="2" y="0"/>
                  </a:moveTo>
                  <a:cubicBezTo>
                    <a:pt x="1" y="0"/>
                    <a:pt x="1" y="2"/>
                    <a:pt x="1" y="2"/>
                  </a:cubicBezTo>
                  <a:lnTo>
                    <a:pt x="1" y="328"/>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4988374" y="3723476"/>
              <a:ext cx="19139" cy="30659"/>
            </a:xfrm>
            <a:custGeom>
              <a:rect b="b" l="l" r="r" t="t"/>
              <a:pathLst>
                <a:path extrusionOk="0" h="330" w="206">
                  <a:moveTo>
                    <a:pt x="3" y="0"/>
                  </a:moveTo>
                  <a:cubicBezTo>
                    <a:pt x="1" y="0"/>
                    <a:pt x="1" y="2"/>
                    <a:pt x="1" y="2"/>
                  </a:cubicBezTo>
                  <a:lnTo>
                    <a:pt x="1" y="328"/>
                  </a:lnTo>
                  <a:cubicBezTo>
                    <a:pt x="1" y="330"/>
                    <a:pt x="3" y="330"/>
                    <a:pt x="3"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5037708" y="3723476"/>
              <a:ext cx="19139" cy="30659"/>
            </a:xfrm>
            <a:custGeom>
              <a:rect b="b" l="l" r="r" t="t"/>
              <a:pathLst>
                <a:path extrusionOk="0" h="330" w="206">
                  <a:moveTo>
                    <a:pt x="2" y="0"/>
                  </a:moveTo>
                  <a:cubicBezTo>
                    <a:pt x="1" y="0"/>
                    <a:pt x="1" y="2"/>
                    <a:pt x="1" y="2"/>
                  </a:cubicBezTo>
                  <a:lnTo>
                    <a:pt x="1" y="328"/>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4791408" y="3768257"/>
              <a:ext cx="19139" cy="30659"/>
            </a:xfrm>
            <a:custGeom>
              <a:rect b="b" l="l" r="r" t="t"/>
              <a:pathLst>
                <a:path extrusionOk="0" h="330" w="206">
                  <a:moveTo>
                    <a:pt x="2" y="0"/>
                  </a:moveTo>
                  <a:cubicBezTo>
                    <a:pt x="1" y="0"/>
                    <a:pt x="1" y="2"/>
                    <a:pt x="1" y="2"/>
                  </a:cubicBezTo>
                  <a:lnTo>
                    <a:pt x="1" y="329"/>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4840742" y="3768257"/>
              <a:ext cx="19139" cy="30659"/>
            </a:xfrm>
            <a:custGeom>
              <a:rect b="b" l="l" r="r" t="t"/>
              <a:pathLst>
                <a:path extrusionOk="0" h="330" w="206">
                  <a:moveTo>
                    <a:pt x="2" y="0"/>
                  </a:moveTo>
                  <a:cubicBezTo>
                    <a:pt x="1" y="0"/>
                    <a:pt x="1" y="2"/>
                    <a:pt x="1" y="2"/>
                  </a:cubicBezTo>
                  <a:lnTo>
                    <a:pt x="1" y="329"/>
                  </a:lnTo>
                  <a:cubicBezTo>
                    <a:pt x="1" y="330"/>
                    <a:pt x="2" y="330"/>
                    <a:pt x="2" y="330"/>
                  </a:cubicBezTo>
                  <a:lnTo>
                    <a:pt x="203" y="330"/>
                  </a:lnTo>
                  <a:lnTo>
                    <a:pt x="205" y="2"/>
                  </a:lnTo>
                  <a:cubicBezTo>
                    <a:pt x="205" y="0"/>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4889891" y="3768257"/>
              <a:ext cx="19139" cy="30659"/>
            </a:xfrm>
            <a:custGeom>
              <a:rect b="b" l="l" r="r" t="t"/>
              <a:pathLst>
                <a:path extrusionOk="0" h="330" w="206">
                  <a:moveTo>
                    <a:pt x="2" y="0"/>
                  </a:moveTo>
                  <a:cubicBezTo>
                    <a:pt x="1" y="0"/>
                    <a:pt x="1" y="2"/>
                    <a:pt x="1" y="2"/>
                  </a:cubicBezTo>
                  <a:lnTo>
                    <a:pt x="1" y="329"/>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4939225" y="3768257"/>
              <a:ext cx="19139" cy="30659"/>
            </a:xfrm>
            <a:custGeom>
              <a:rect b="b" l="l" r="r" t="t"/>
              <a:pathLst>
                <a:path extrusionOk="0" h="330" w="206">
                  <a:moveTo>
                    <a:pt x="2" y="0"/>
                  </a:moveTo>
                  <a:cubicBezTo>
                    <a:pt x="1" y="0"/>
                    <a:pt x="1" y="2"/>
                    <a:pt x="1" y="2"/>
                  </a:cubicBezTo>
                  <a:lnTo>
                    <a:pt x="1" y="329"/>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4988374" y="3768257"/>
              <a:ext cx="19139" cy="30659"/>
            </a:xfrm>
            <a:custGeom>
              <a:rect b="b" l="l" r="r" t="t"/>
              <a:pathLst>
                <a:path extrusionOk="0" h="330" w="206">
                  <a:moveTo>
                    <a:pt x="3" y="0"/>
                  </a:moveTo>
                  <a:cubicBezTo>
                    <a:pt x="1" y="0"/>
                    <a:pt x="1" y="2"/>
                    <a:pt x="1" y="2"/>
                  </a:cubicBezTo>
                  <a:lnTo>
                    <a:pt x="1" y="329"/>
                  </a:lnTo>
                  <a:cubicBezTo>
                    <a:pt x="1" y="330"/>
                    <a:pt x="3" y="330"/>
                    <a:pt x="3"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5037708" y="3768257"/>
              <a:ext cx="19139" cy="30659"/>
            </a:xfrm>
            <a:custGeom>
              <a:rect b="b" l="l" r="r" t="t"/>
              <a:pathLst>
                <a:path extrusionOk="0" h="330" w="206">
                  <a:moveTo>
                    <a:pt x="2" y="0"/>
                  </a:moveTo>
                  <a:cubicBezTo>
                    <a:pt x="1" y="0"/>
                    <a:pt x="1" y="2"/>
                    <a:pt x="1" y="2"/>
                  </a:cubicBezTo>
                  <a:lnTo>
                    <a:pt x="1" y="329"/>
                  </a:lnTo>
                  <a:cubicBezTo>
                    <a:pt x="1" y="330"/>
                    <a:pt x="2" y="330"/>
                    <a:pt x="2" y="330"/>
                  </a:cubicBezTo>
                  <a:lnTo>
                    <a:pt x="204" y="330"/>
                  </a:lnTo>
                  <a:lnTo>
                    <a:pt x="205" y="2"/>
                  </a:lnTo>
                  <a:cubicBezTo>
                    <a:pt x="205" y="0"/>
                    <a:pt x="204"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1"/>
            <p:cNvGrpSpPr/>
            <p:nvPr/>
          </p:nvGrpSpPr>
          <p:grpSpPr>
            <a:xfrm>
              <a:off x="4735806" y="3631474"/>
              <a:ext cx="385835" cy="233378"/>
              <a:chOff x="4809779" y="3751116"/>
              <a:chExt cx="460204" cy="278361"/>
            </a:xfrm>
          </p:grpSpPr>
          <p:sp>
            <p:nvSpPr>
              <p:cNvPr id="478" name="Google Shape;478;p31"/>
              <p:cNvSpPr/>
              <p:nvPr/>
            </p:nvSpPr>
            <p:spPr>
              <a:xfrm>
                <a:off x="4809779" y="3751116"/>
                <a:ext cx="460204" cy="278361"/>
              </a:xfrm>
              <a:custGeom>
                <a:rect b="b" l="l" r="r" t="t"/>
                <a:pathLst>
                  <a:path extrusionOk="0" h="2512" w="4153">
                    <a:moveTo>
                      <a:pt x="4093" y="60"/>
                    </a:moveTo>
                    <a:lnTo>
                      <a:pt x="4093" y="367"/>
                    </a:lnTo>
                    <a:lnTo>
                      <a:pt x="3851" y="367"/>
                    </a:lnTo>
                    <a:lnTo>
                      <a:pt x="3851" y="2452"/>
                    </a:lnTo>
                    <a:lnTo>
                      <a:pt x="256" y="2452"/>
                    </a:lnTo>
                    <a:lnTo>
                      <a:pt x="256" y="367"/>
                    </a:lnTo>
                    <a:lnTo>
                      <a:pt x="59" y="367"/>
                    </a:lnTo>
                    <a:lnTo>
                      <a:pt x="59" y="60"/>
                    </a:lnTo>
                    <a:close/>
                    <a:moveTo>
                      <a:pt x="0" y="1"/>
                    </a:moveTo>
                    <a:lnTo>
                      <a:pt x="0" y="425"/>
                    </a:lnTo>
                    <a:lnTo>
                      <a:pt x="198" y="425"/>
                    </a:lnTo>
                    <a:lnTo>
                      <a:pt x="198" y="2512"/>
                    </a:lnTo>
                    <a:lnTo>
                      <a:pt x="3910" y="2512"/>
                    </a:lnTo>
                    <a:lnTo>
                      <a:pt x="3910" y="425"/>
                    </a:lnTo>
                    <a:lnTo>
                      <a:pt x="4152" y="425"/>
                    </a:lnTo>
                    <a:lnTo>
                      <a:pt x="41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4872831" y="3804084"/>
                <a:ext cx="29144" cy="42995"/>
              </a:xfrm>
              <a:custGeom>
                <a:rect b="b" l="l" r="r" t="t"/>
                <a:pathLst>
                  <a:path extrusionOk="0" h="388" w="263">
                    <a:moveTo>
                      <a:pt x="203" y="60"/>
                    </a:moveTo>
                    <a:lnTo>
                      <a:pt x="203" y="329"/>
                    </a:lnTo>
                    <a:lnTo>
                      <a:pt x="58" y="329"/>
                    </a:lnTo>
                    <a:lnTo>
                      <a:pt x="58" y="60"/>
                    </a:lnTo>
                    <a:close/>
                    <a:moveTo>
                      <a:pt x="2" y="1"/>
                    </a:moveTo>
                    <a:cubicBezTo>
                      <a:pt x="2" y="1"/>
                      <a:pt x="0" y="1"/>
                      <a:pt x="0" y="3"/>
                    </a:cubicBezTo>
                    <a:lnTo>
                      <a:pt x="0" y="386"/>
                    </a:lnTo>
                    <a:cubicBezTo>
                      <a:pt x="0" y="386"/>
                      <a:pt x="0" y="387"/>
                      <a:pt x="2" y="387"/>
                    </a:cubicBezTo>
                    <a:lnTo>
                      <a:pt x="261" y="387"/>
                    </a:lnTo>
                    <a:lnTo>
                      <a:pt x="263" y="386"/>
                    </a:lnTo>
                    <a:lnTo>
                      <a:pt x="263" y="3"/>
                    </a:lnTo>
                    <a:cubicBezTo>
                      <a:pt x="263" y="3"/>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4931562" y="3804084"/>
                <a:ext cx="29033" cy="42995"/>
              </a:xfrm>
              <a:custGeom>
                <a:rect b="b" l="l" r="r" t="t"/>
                <a:pathLst>
                  <a:path extrusionOk="0" h="388" w="262">
                    <a:moveTo>
                      <a:pt x="204" y="60"/>
                    </a:moveTo>
                    <a:lnTo>
                      <a:pt x="204" y="329"/>
                    </a:lnTo>
                    <a:lnTo>
                      <a:pt x="58" y="329"/>
                    </a:lnTo>
                    <a:lnTo>
                      <a:pt x="58" y="60"/>
                    </a:lnTo>
                    <a:close/>
                    <a:moveTo>
                      <a:pt x="1" y="1"/>
                    </a:moveTo>
                    <a:cubicBezTo>
                      <a:pt x="0" y="1"/>
                      <a:pt x="0" y="1"/>
                      <a:pt x="0" y="3"/>
                    </a:cubicBezTo>
                    <a:lnTo>
                      <a:pt x="0" y="386"/>
                    </a:lnTo>
                    <a:cubicBezTo>
                      <a:pt x="0" y="386"/>
                      <a:pt x="0" y="387"/>
                      <a:pt x="1" y="387"/>
                    </a:cubicBezTo>
                    <a:lnTo>
                      <a:pt x="261" y="387"/>
                    </a:lnTo>
                    <a:cubicBezTo>
                      <a:pt x="262" y="387"/>
                      <a:pt x="262" y="386"/>
                      <a:pt x="262" y="386"/>
                    </a:cubicBezTo>
                    <a:lnTo>
                      <a:pt x="262" y="3"/>
                    </a:lnTo>
                    <a:cubicBezTo>
                      <a:pt x="262" y="3"/>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4990403" y="3804084"/>
                <a:ext cx="29144" cy="42995"/>
              </a:xfrm>
              <a:custGeom>
                <a:rect b="b" l="l" r="r" t="t"/>
                <a:pathLst>
                  <a:path extrusionOk="0" h="388" w="263">
                    <a:moveTo>
                      <a:pt x="202" y="60"/>
                    </a:moveTo>
                    <a:lnTo>
                      <a:pt x="202" y="329"/>
                    </a:lnTo>
                    <a:lnTo>
                      <a:pt x="57" y="329"/>
                    </a:lnTo>
                    <a:lnTo>
                      <a:pt x="57" y="60"/>
                    </a:lnTo>
                    <a:close/>
                    <a:moveTo>
                      <a:pt x="1" y="1"/>
                    </a:moveTo>
                    <a:cubicBezTo>
                      <a:pt x="0" y="1"/>
                      <a:pt x="0" y="1"/>
                      <a:pt x="0" y="3"/>
                    </a:cubicBezTo>
                    <a:lnTo>
                      <a:pt x="0" y="386"/>
                    </a:lnTo>
                    <a:cubicBezTo>
                      <a:pt x="0" y="386"/>
                      <a:pt x="0" y="387"/>
                      <a:pt x="1" y="387"/>
                    </a:cubicBezTo>
                    <a:lnTo>
                      <a:pt x="261" y="387"/>
                    </a:lnTo>
                    <a:lnTo>
                      <a:pt x="262" y="386"/>
                    </a:lnTo>
                    <a:lnTo>
                      <a:pt x="262" y="3"/>
                    </a:lnTo>
                    <a:cubicBezTo>
                      <a:pt x="262" y="3"/>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5049023" y="3804084"/>
                <a:ext cx="29033" cy="42995"/>
              </a:xfrm>
              <a:custGeom>
                <a:rect b="b" l="l" r="r" t="t"/>
                <a:pathLst>
                  <a:path extrusionOk="0" h="388" w="262">
                    <a:moveTo>
                      <a:pt x="204" y="60"/>
                    </a:moveTo>
                    <a:lnTo>
                      <a:pt x="204" y="329"/>
                    </a:lnTo>
                    <a:lnTo>
                      <a:pt x="59" y="329"/>
                    </a:lnTo>
                    <a:lnTo>
                      <a:pt x="59" y="60"/>
                    </a:lnTo>
                    <a:close/>
                    <a:moveTo>
                      <a:pt x="1" y="1"/>
                    </a:moveTo>
                    <a:cubicBezTo>
                      <a:pt x="0" y="1"/>
                      <a:pt x="0" y="1"/>
                      <a:pt x="0" y="3"/>
                    </a:cubicBezTo>
                    <a:lnTo>
                      <a:pt x="0" y="386"/>
                    </a:lnTo>
                    <a:cubicBezTo>
                      <a:pt x="0" y="386"/>
                      <a:pt x="0" y="387"/>
                      <a:pt x="1" y="387"/>
                    </a:cubicBezTo>
                    <a:lnTo>
                      <a:pt x="261" y="387"/>
                    </a:lnTo>
                    <a:cubicBezTo>
                      <a:pt x="262" y="387"/>
                      <a:pt x="262" y="386"/>
                      <a:pt x="262" y="386"/>
                    </a:cubicBezTo>
                    <a:lnTo>
                      <a:pt x="262" y="3"/>
                    </a:lnTo>
                    <a:cubicBezTo>
                      <a:pt x="262" y="3"/>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5107864" y="3804084"/>
                <a:ext cx="29144" cy="42995"/>
              </a:xfrm>
              <a:custGeom>
                <a:rect b="b" l="l" r="r" t="t"/>
                <a:pathLst>
                  <a:path extrusionOk="0" h="388" w="263">
                    <a:moveTo>
                      <a:pt x="202" y="60"/>
                    </a:moveTo>
                    <a:lnTo>
                      <a:pt x="202" y="329"/>
                    </a:lnTo>
                    <a:lnTo>
                      <a:pt x="57" y="329"/>
                    </a:lnTo>
                    <a:lnTo>
                      <a:pt x="57" y="60"/>
                    </a:lnTo>
                    <a:close/>
                    <a:moveTo>
                      <a:pt x="1" y="1"/>
                    </a:moveTo>
                    <a:cubicBezTo>
                      <a:pt x="0" y="1"/>
                      <a:pt x="0" y="1"/>
                      <a:pt x="0" y="3"/>
                    </a:cubicBezTo>
                    <a:lnTo>
                      <a:pt x="0" y="386"/>
                    </a:lnTo>
                    <a:cubicBezTo>
                      <a:pt x="0" y="386"/>
                      <a:pt x="0" y="387"/>
                      <a:pt x="1" y="387"/>
                    </a:cubicBezTo>
                    <a:lnTo>
                      <a:pt x="261" y="387"/>
                    </a:lnTo>
                    <a:lnTo>
                      <a:pt x="262" y="386"/>
                    </a:lnTo>
                    <a:lnTo>
                      <a:pt x="262" y="3"/>
                    </a:lnTo>
                    <a:cubicBezTo>
                      <a:pt x="262" y="3"/>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5166484" y="3804084"/>
                <a:ext cx="29254" cy="42995"/>
              </a:xfrm>
              <a:custGeom>
                <a:rect b="b" l="l" r="r" t="t"/>
                <a:pathLst>
                  <a:path extrusionOk="0" h="388" w="264">
                    <a:moveTo>
                      <a:pt x="204" y="60"/>
                    </a:moveTo>
                    <a:lnTo>
                      <a:pt x="204" y="329"/>
                    </a:lnTo>
                    <a:lnTo>
                      <a:pt x="58" y="329"/>
                    </a:lnTo>
                    <a:lnTo>
                      <a:pt x="58" y="60"/>
                    </a:lnTo>
                    <a:close/>
                    <a:moveTo>
                      <a:pt x="2" y="1"/>
                    </a:moveTo>
                    <a:cubicBezTo>
                      <a:pt x="2" y="1"/>
                      <a:pt x="0" y="1"/>
                      <a:pt x="0" y="3"/>
                    </a:cubicBezTo>
                    <a:lnTo>
                      <a:pt x="0" y="386"/>
                    </a:lnTo>
                    <a:cubicBezTo>
                      <a:pt x="0" y="386"/>
                      <a:pt x="0" y="387"/>
                      <a:pt x="2" y="387"/>
                    </a:cubicBezTo>
                    <a:lnTo>
                      <a:pt x="261" y="387"/>
                    </a:lnTo>
                    <a:cubicBezTo>
                      <a:pt x="263" y="387"/>
                      <a:pt x="263" y="386"/>
                      <a:pt x="263" y="386"/>
                    </a:cubicBezTo>
                    <a:lnTo>
                      <a:pt x="263" y="3"/>
                    </a:lnTo>
                    <a:cubicBezTo>
                      <a:pt x="263" y="3"/>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4872831" y="3857606"/>
                <a:ext cx="29144" cy="42884"/>
              </a:xfrm>
              <a:custGeom>
                <a:rect b="b" l="l" r="r" t="t"/>
                <a:pathLst>
                  <a:path extrusionOk="0" h="387" w="263">
                    <a:moveTo>
                      <a:pt x="203" y="59"/>
                    </a:moveTo>
                    <a:lnTo>
                      <a:pt x="203" y="328"/>
                    </a:lnTo>
                    <a:lnTo>
                      <a:pt x="58" y="328"/>
                    </a:lnTo>
                    <a:lnTo>
                      <a:pt x="58" y="59"/>
                    </a:lnTo>
                    <a:close/>
                    <a:moveTo>
                      <a:pt x="2" y="1"/>
                    </a:moveTo>
                    <a:cubicBezTo>
                      <a:pt x="2" y="1"/>
                      <a:pt x="0" y="1"/>
                      <a:pt x="0" y="2"/>
                    </a:cubicBezTo>
                    <a:lnTo>
                      <a:pt x="0" y="385"/>
                    </a:lnTo>
                    <a:cubicBezTo>
                      <a:pt x="0" y="385"/>
                      <a:pt x="0" y="386"/>
                      <a:pt x="2" y="386"/>
                    </a:cubicBezTo>
                    <a:lnTo>
                      <a:pt x="261" y="386"/>
                    </a:lnTo>
                    <a:lnTo>
                      <a:pt x="263" y="385"/>
                    </a:lnTo>
                    <a:lnTo>
                      <a:pt x="263" y="2"/>
                    </a:lnTo>
                    <a:cubicBezTo>
                      <a:pt x="263" y="2"/>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4931562" y="3857606"/>
                <a:ext cx="29033" cy="42884"/>
              </a:xfrm>
              <a:custGeom>
                <a:rect b="b" l="l" r="r" t="t"/>
                <a:pathLst>
                  <a:path extrusionOk="0" h="387" w="262">
                    <a:moveTo>
                      <a:pt x="204" y="59"/>
                    </a:moveTo>
                    <a:lnTo>
                      <a:pt x="204" y="328"/>
                    </a:lnTo>
                    <a:lnTo>
                      <a:pt x="58" y="328"/>
                    </a:lnTo>
                    <a:lnTo>
                      <a:pt x="58" y="59"/>
                    </a:lnTo>
                    <a:close/>
                    <a:moveTo>
                      <a:pt x="1" y="1"/>
                    </a:moveTo>
                    <a:cubicBezTo>
                      <a:pt x="0" y="1"/>
                      <a:pt x="0" y="1"/>
                      <a:pt x="0" y="2"/>
                    </a:cubicBezTo>
                    <a:lnTo>
                      <a:pt x="0" y="385"/>
                    </a:lnTo>
                    <a:cubicBezTo>
                      <a:pt x="0" y="386"/>
                      <a:pt x="0" y="386"/>
                      <a:pt x="1" y="386"/>
                    </a:cubicBezTo>
                    <a:lnTo>
                      <a:pt x="261" y="386"/>
                    </a:lnTo>
                    <a:cubicBezTo>
                      <a:pt x="262" y="386"/>
                      <a:pt x="262" y="385"/>
                      <a:pt x="262" y="385"/>
                    </a:cubicBezTo>
                    <a:lnTo>
                      <a:pt x="262" y="2"/>
                    </a:lnTo>
                    <a:cubicBezTo>
                      <a:pt x="262" y="2"/>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4990403" y="3857606"/>
                <a:ext cx="29144" cy="42884"/>
              </a:xfrm>
              <a:custGeom>
                <a:rect b="b" l="l" r="r" t="t"/>
                <a:pathLst>
                  <a:path extrusionOk="0" h="387" w="263">
                    <a:moveTo>
                      <a:pt x="202" y="59"/>
                    </a:moveTo>
                    <a:lnTo>
                      <a:pt x="202" y="328"/>
                    </a:lnTo>
                    <a:lnTo>
                      <a:pt x="57" y="328"/>
                    </a:lnTo>
                    <a:lnTo>
                      <a:pt x="57" y="59"/>
                    </a:lnTo>
                    <a:close/>
                    <a:moveTo>
                      <a:pt x="1" y="1"/>
                    </a:moveTo>
                    <a:cubicBezTo>
                      <a:pt x="0" y="1"/>
                      <a:pt x="0" y="1"/>
                      <a:pt x="0" y="2"/>
                    </a:cubicBezTo>
                    <a:lnTo>
                      <a:pt x="0" y="385"/>
                    </a:lnTo>
                    <a:cubicBezTo>
                      <a:pt x="0" y="386"/>
                      <a:pt x="0" y="386"/>
                      <a:pt x="1" y="386"/>
                    </a:cubicBezTo>
                    <a:lnTo>
                      <a:pt x="261" y="386"/>
                    </a:lnTo>
                    <a:lnTo>
                      <a:pt x="262" y="385"/>
                    </a:lnTo>
                    <a:lnTo>
                      <a:pt x="262" y="2"/>
                    </a:lnTo>
                    <a:cubicBezTo>
                      <a:pt x="262" y="2"/>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5049023" y="3857606"/>
                <a:ext cx="29033" cy="42884"/>
              </a:xfrm>
              <a:custGeom>
                <a:rect b="b" l="l" r="r" t="t"/>
                <a:pathLst>
                  <a:path extrusionOk="0" h="387" w="262">
                    <a:moveTo>
                      <a:pt x="204" y="59"/>
                    </a:moveTo>
                    <a:lnTo>
                      <a:pt x="204" y="328"/>
                    </a:lnTo>
                    <a:lnTo>
                      <a:pt x="59" y="328"/>
                    </a:lnTo>
                    <a:lnTo>
                      <a:pt x="59" y="59"/>
                    </a:lnTo>
                    <a:close/>
                    <a:moveTo>
                      <a:pt x="1" y="1"/>
                    </a:moveTo>
                    <a:cubicBezTo>
                      <a:pt x="0" y="1"/>
                      <a:pt x="0" y="1"/>
                      <a:pt x="0" y="2"/>
                    </a:cubicBezTo>
                    <a:lnTo>
                      <a:pt x="0" y="385"/>
                    </a:lnTo>
                    <a:cubicBezTo>
                      <a:pt x="0" y="386"/>
                      <a:pt x="0" y="386"/>
                      <a:pt x="1" y="386"/>
                    </a:cubicBezTo>
                    <a:lnTo>
                      <a:pt x="261" y="386"/>
                    </a:lnTo>
                    <a:cubicBezTo>
                      <a:pt x="262" y="386"/>
                      <a:pt x="262" y="385"/>
                      <a:pt x="262" y="385"/>
                    </a:cubicBezTo>
                    <a:lnTo>
                      <a:pt x="262" y="2"/>
                    </a:lnTo>
                    <a:cubicBezTo>
                      <a:pt x="262" y="2"/>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5107864" y="3857606"/>
                <a:ext cx="29144" cy="42884"/>
              </a:xfrm>
              <a:custGeom>
                <a:rect b="b" l="l" r="r" t="t"/>
                <a:pathLst>
                  <a:path extrusionOk="0" h="387" w="263">
                    <a:moveTo>
                      <a:pt x="202" y="59"/>
                    </a:moveTo>
                    <a:lnTo>
                      <a:pt x="202" y="328"/>
                    </a:lnTo>
                    <a:lnTo>
                      <a:pt x="57" y="328"/>
                    </a:lnTo>
                    <a:lnTo>
                      <a:pt x="57" y="59"/>
                    </a:lnTo>
                    <a:close/>
                    <a:moveTo>
                      <a:pt x="1" y="1"/>
                    </a:moveTo>
                    <a:cubicBezTo>
                      <a:pt x="0" y="1"/>
                      <a:pt x="0" y="1"/>
                      <a:pt x="0" y="2"/>
                    </a:cubicBezTo>
                    <a:lnTo>
                      <a:pt x="0" y="385"/>
                    </a:lnTo>
                    <a:cubicBezTo>
                      <a:pt x="0" y="386"/>
                      <a:pt x="0" y="386"/>
                      <a:pt x="1" y="386"/>
                    </a:cubicBezTo>
                    <a:lnTo>
                      <a:pt x="261" y="386"/>
                    </a:lnTo>
                    <a:lnTo>
                      <a:pt x="262" y="385"/>
                    </a:lnTo>
                    <a:lnTo>
                      <a:pt x="262" y="2"/>
                    </a:lnTo>
                    <a:cubicBezTo>
                      <a:pt x="262" y="2"/>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5166484" y="3857606"/>
                <a:ext cx="29254" cy="42884"/>
              </a:xfrm>
              <a:custGeom>
                <a:rect b="b" l="l" r="r" t="t"/>
                <a:pathLst>
                  <a:path extrusionOk="0" h="387" w="264">
                    <a:moveTo>
                      <a:pt x="59" y="58"/>
                    </a:moveTo>
                    <a:cubicBezTo>
                      <a:pt x="59" y="58"/>
                      <a:pt x="59" y="58"/>
                      <a:pt x="58" y="59"/>
                    </a:cubicBezTo>
                    <a:lnTo>
                      <a:pt x="204" y="59"/>
                    </a:lnTo>
                    <a:lnTo>
                      <a:pt x="204" y="328"/>
                    </a:lnTo>
                    <a:lnTo>
                      <a:pt x="58" y="328"/>
                    </a:lnTo>
                    <a:lnTo>
                      <a:pt x="58" y="59"/>
                    </a:lnTo>
                    <a:cubicBezTo>
                      <a:pt x="58" y="58"/>
                      <a:pt x="59" y="58"/>
                      <a:pt x="59" y="58"/>
                    </a:cubicBezTo>
                    <a:close/>
                    <a:moveTo>
                      <a:pt x="2" y="1"/>
                    </a:moveTo>
                    <a:cubicBezTo>
                      <a:pt x="2" y="1"/>
                      <a:pt x="0" y="1"/>
                      <a:pt x="0" y="2"/>
                    </a:cubicBezTo>
                    <a:lnTo>
                      <a:pt x="0" y="385"/>
                    </a:lnTo>
                    <a:cubicBezTo>
                      <a:pt x="0" y="385"/>
                      <a:pt x="0" y="386"/>
                      <a:pt x="2" y="386"/>
                    </a:cubicBezTo>
                    <a:lnTo>
                      <a:pt x="261" y="386"/>
                    </a:lnTo>
                    <a:cubicBezTo>
                      <a:pt x="263" y="386"/>
                      <a:pt x="263" y="385"/>
                      <a:pt x="263" y="385"/>
                    </a:cubicBezTo>
                    <a:lnTo>
                      <a:pt x="263" y="2"/>
                    </a:lnTo>
                    <a:cubicBezTo>
                      <a:pt x="263" y="2"/>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4872831" y="3911017"/>
                <a:ext cx="29144" cy="42995"/>
              </a:xfrm>
              <a:custGeom>
                <a:rect b="b" l="l" r="r" t="t"/>
                <a:pathLst>
                  <a:path extrusionOk="0" h="388" w="263">
                    <a:moveTo>
                      <a:pt x="203" y="58"/>
                    </a:moveTo>
                    <a:lnTo>
                      <a:pt x="203" y="327"/>
                    </a:lnTo>
                    <a:lnTo>
                      <a:pt x="58" y="327"/>
                    </a:lnTo>
                    <a:lnTo>
                      <a:pt x="58" y="58"/>
                    </a:lnTo>
                    <a:close/>
                    <a:moveTo>
                      <a:pt x="2" y="1"/>
                    </a:moveTo>
                    <a:cubicBezTo>
                      <a:pt x="0" y="1"/>
                      <a:pt x="0" y="1"/>
                      <a:pt x="0" y="2"/>
                    </a:cubicBezTo>
                    <a:lnTo>
                      <a:pt x="0" y="385"/>
                    </a:lnTo>
                    <a:cubicBezTo>
                      <a:pt x="0" y="385"/>
                      <a:pt x="0" y="387"/>
                      <a:pt x="2" y="387"/>
                    </a:cubicBezTo>
                    <a:lnTo>
                      <a:pt x="261" y="387"/>
                    </a:lnTo>
                    <a:lnTo>
                      <a:pt x="263" y="385"/>
                    </a:lnTo>
                    <a:lnTo>
                      <a:pt x="263" y="2"/>
                    </a:lnTo>
                    <a:cubicBezTo>
                      <a:pt x="263" y="1"/>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4931562" y="3911017"/>
                <a:ext cx="29033" cy="42995"/>
              </a:xfrm>
              <a:custGeom>
                <a:rect b="b" l="l" r="r" t="t"/>
                <a:pathLst>
                  <a:path extrusionOk="0" h="388" w="262">
                    <a:moveTo>
                      <a:pt x="204" y="58"/>
                    </a:moveTo>
                    <a:lnTo>
                      <a:pt x="204" y="327"/>
                    </a:lnTo>
                    <a:lnTo>
                      <a:pt x="58" y="327"/>
                    </a:lnTo>
                    <a:lnTo>
                      <a:pt x="58" y="58"/>
                    </a:lnTo>
                    <a:close/>
                    <a:moveTo>
                      <a:pt x="1" y="1"/>
                    </a:moveTo>
                    <a:cubicBezTo>
                      <a:pt x="0" y="1"/>
                      <a:pt x="0" y="1"/>
                      <a:pt x="0" y="2"/>
                    </a:cubicBezTo>
                    <a:lnTo>
                      <a:pt x="0" y="385"/>
                    </a:lnTo>
                    <a:cubicBezTo>
                      <a:pt x="0" y="385"/>
                      <a:pt x="0" y="387"/>
                      <a:pt x="1" y="387"/>
                    </a:cubicBezTo>
                    <a:lnTo>
                      <a:pt x="261" y="387"/>
                    </a:lnTo>
                    <a:cubicBezTo>
                      <a:pt x="262" y="387"/>
                      <a:pt x="262" y="385"/>
                      <a:pt x="262" y="385"/>
                    </a:cubicBezTo>
                    <a:lnTo>
                      <a:pt x="262" y="2"/>
                    </a:lnTo>
                    <a:cubicBezTo>
                      <a:pt x="262" y="1"/>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4990403" y="3911017"/>
                <a:ext cx="29144" cy="42995"/>
              </a:xfrm>
              <a:custGeom>
                <a:rect b="b" l="l" r="r" t="t"/>
                <a:pathLst>
                  <a:path extrusionOk="0" h="388" w="263">
                    <a:moveTo>
                      <a:pt x="202" y="58"/>
                    </a:moveTo>
                    <a:lnTo>
                      <a:pt x="202" y="327"/>
                    </a:lnTo>
                    <a:lnTo>
                      <a:pt x="57" y="327"/>
                    </a:lnTo>
                    <a:lnTo>
                      <a:pt x="57" y="58"/>
                    </a:lnTo>
                    <a:close/>
                    <a:moveTo>
                      <a:pt x="1" y="1"/>
                    </a:moveTo>
                    <a:cubicBezTo>
                      <a:pt x="0" y="1"/>
                      <a:pt x="0" y="1"/>
                      <a:pt x="0" y="2"/>
                    </a:cubicBezTo>
                    <a:lnTo>
                      <a:pt x="0" y="385"/>
                    </a:lnTo>
                    <a:cubicBezTo>
                      <a:pt x="0" y="385"/>
                      <a:pt x="0" y="387"/>
                      <a:pt x="1" y="387"/>
                    </a:cubicBezTo>
                    <a:lnTo>
                      <a:pt x="261" y="387"/>
                    </a:lnTo>
                    <a:lnTo>
                      <a:pt x="262" y="385"/>
                    </a:lnTo>
                    <a:lnTo>
                      <a:pt x="262" y="2"/>
                    </a:lnTo>
                    <a:cubicBezTo>
                      <a:pt x="262" y="1"/>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5049023" y="3911017"/>
                <a:ext cx="29033" cy="42995"/>
              </a:xfrm>
              <a:custGeom>
                <a:rect b="b" l="l" r="r" t="t"/>
                <a:pathLst>
                  <a:path extrusionOk="0" h="388" w="262">
                    <a:moveTo>
                      <a:pt x="204" y="58"/>
                    </a:moveTo>
                    <a:lnTo>
                      <a:pt x="204" y="327"/>
                    </a:lnTo>
                    <a:lnTo>
                      <a:pt x="59" y="327"/>
                    </a:lnTo>
                    <a:lnTo>
                      <a:pt x="59" y="58"/>
                    </a:lnTo>
                    <a:close/>
                    <a:moveTo>
                      <a:pt x="1" y="1"/>
                    </a:moveTo>
                    <a:cubicBezTo>
                      <a:pt x="0" y="1"/>
                      <a:pt x="0" y="1"/>
                      <a:pt x="0" y="2"/>
                    </a:cubicBezTo>
                    <a:lnTo>
                      <a:pt x="0" y="385"/>
                    </a:lnTo>
                    <a:cubicBezTo>
                      <a:pt x="0" y="385"/>
                      <a:pt x="0" y="387"/>
                      <a:pt x="1" y="387"/>
                    </a:cubicBezTo>
                    <a:lnTo>
                      <a:pt x="261" y="387"/>
                    </a:lnTo>
                    <a:cubicBezTo>
                      <a:pt x="262" y="387"/>
                      <a:pt x="262" y="385"/>
                      <a:pt x="262" y="385"/>
                    </a:cubicBezTo>
                    <a:lnTo>
                      <a:pt x="262" y="2"/>
                    </a:lnTo>
                    <a:cubicBezTo>
                      <a:pt x="262" y="2"/>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5107864" y="3911017"/>
                <a:ext cx="29144" cy="42995"/>
              </a:xfrm>
              <a:custGeom>
                <a:rect b="b" l="l" r="r" t="t"/>
                <a:pathLst>
                  <a:path extrusionOk="0" h="388" w="263">
                    <a:moveTo>
                      <a:pt x="202" y="58"/>
                    </a:moveTo>
                    <a:lnTo>
                      <a:pt x="202" y="327"/>
                    </a:lnTo>
                    <a:lnTo>
                      <a:pt x="57" y="327"/>
                    </a:lnTo>
                    <a:lnTo>
                      <a:pt x="57" y="58"/>
                    </a:lnTo>
                    <a:close/>
                    <a:moveTo>
                      <a:pt x="1" y="1"/>
                    </a:moveTo>
                    <a:cubicBezTo>
                      <a:pt x="0" y="1"/>
                      <a:pt x="0" y="1"/>
                      <a:pt x="0" y="2"/>
                    </a:cubicBezTo>
                    <a:lnTo>
                      <a:pt x="0" y="385"/>
                    </a:lnTo>
                    <a:cubicBezTo>
                      <a:pt x="0" y="385"/>
                      <a:pt x="0" y="387"/>
                      <a:pt x="1" y="387"/>
                    </a:cubicBezTo>
                    <a:lnTo>
                      <a:pt x="261" y="387"/>
                    </a:lnTo>
                    <a:lnTo>
                      <a:pt x="262" y="385"/>
                    </a:lnTo>
                    <a:lnTo>
                      <a:pt x="262" y="2"/>
                    </a:lnTo>
                    <a:cubicBezTo>
                      <a:pt x="262" y="1"/>
                      <a:pt x="262"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5166484" y="3911017"/>
                <a:ext cx="29254" cy="42995"/>
              </a:xfrm>
              <a:custGeom>
                <a:rect b="b" l="l" r="r" t="t"/>
                <a:pathLst>
                  <a:path extrusionOk="0" h="388" w="264">
                    <a:moveTo>
                      <a:pt x="204" y="58"/>
                    </a:moveTo>
                    <a:lnTo>
                      <a:pt x="204" y="327"/>
                    </a:lnTo>
                    <a:lnTo>
                      <a:pt x="58" y="327"/>
                    </a:lnTo>
                    <a:lnTo>
                      <a:pt x="58" y="58"/>
                    </a:lnTo>
                    <a:close/>
                    <a:moveTo>
                      <a:pt x="2" y="1"/>
                    </a:moveTo>
                    <a:cubicBezTo>
                      <a:pt x="2" y="1"/>
                      <a:pt x="0" y="1"/>
                      <a:pt x="0" y="2"/>
                    </a:cubicBezTo>
                    <a:lnTo>
                      <a:pt x="0" y="385"/>
                    </a:lnTo>
                    <a:cubicBezTo>
                      <a:pt x="0" y="385"/>
                      <a:pt x="0" y="387"/>
                      <a:pt x="2" y="387"/>
                    </a:cubicBezTo>
                    <a:lnTo>
                      <a:pt x="261" y="387"/>
                    </a:lnTo>
                    <a:cubicBezTo>
                      <a:pt x="263" y="387"/>
                      <a:pt x="263" y="385"/>
                      <a:pt x="263" y="385"/>
                    </a:cubicBezTo>
                    <a:lnTo>
                      <a:pt x="263" y="2"/>
                    </a:lnTo>
                    <a:cubicBezTo>
                      <a:pt x="263" y="2"/>
                      <a:pt x="263" y="1"/>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31"/>
            <p:cNvSpPr/>
            <p:nvPr/>
          </p:nvSpPr>
          <p:spPr>
            <a:xfrm>
              <a:off x="3045753" y="2435402"/>
              <a:ext cx="333631" cy="118922"/>
            </a:xfrm>
            <a:custGeom>
              <a:rect b="b" l="l" r="r" t="t"/>
              <a:pathLst>
                <a:path extrusionOk="0" h="1280" w="3591">
                  <a:moveTo>
                    <a:pt x="1661" y="56"/>
                  </a:moveTo>
                  <a:cubicBezTo>
                    <a:pt x="2027" y="56"/>
                    <a:pt x="2373" y="237"/>
                    <a:pt x="2582" y="539"/>
                  </a:cubicBezTo>
                  <a:lnTo>
                    <a:pt x="2595" y="558"/>
                  </a:lnTo>
                  <a:lnTo>
                    <a:pt x="2617" y="551"/>
                  </a:lnTo>
                  <a:cubicBezTo>
                    <a:pt x="2695" y="521"/>
                    <a:pt x="2776" y="506"/>
                    <a:pt x="2859" y="506"/>
                  </a:cubicBezTo>
                  <a:cubicBezTo>
                    <a:pt x="3229" y="506"/>
                    <a:pt x="3533" y="808"/>
                    <a:pt x="3533" y="1181"/>
                  </a:cubicBezTo>
                  <a:cubicBezTo>
                    <a:pt x="3533" y="1195"/>
                    <a:pt x="3533" y="1207"/>
                    <a:pt x="3531" y="1221"/>
                  </a:cubicBezTo>
                  <a:lnTo>
                    <a:pt x="71" y="1221"/>
                  </a:lnTo>
                  <a:cubicBezTo>
                    <a:pt x="119" y="1018"/>
                    <a:pt x="297" y="877"/>
                    <a:pt x="507" y="874"/>
                  </a:cubicBezTo>
                  <a:cubicBezTo>
                    <a:pt x="523" y="874"/>
                    <a:pt x="538" y="875"/>
                    <a:pt x="553" y="877"/>
                  </a:cubicBezTo>
                  <a:lnTo>
                    <a:pt x="578" y="879"/>
                  </a:lnTo>
                  <a:lnTo>
                    <a:pt x="584" y="856"/>
                  </a:lnTo>
                  <a:cubicBezTo>
                    <a:pt x="726" y="386"/>
                    <a:pt x="1167" y="56"/>
                    <a:pt x="1661" y="56"/>
                  </a:cubicBezTo>
                  <a:close/>
                  <a:moveTo>
                    <a:pt x="1658" y="0"/>
                  </a:moveTo>
                  <a:cubicBezTo>
                    <a:pt x="1150" y="0"/>
                    <a:pt x="691" y="336"/>
                    <a:pt x="535" y="819"/>
                  </a:cubicBezTo>
                  <a:cubicBezTo>
                    <a:pt x="524" y="818"/>
                    <a:pt x="516" y="818"/>
                    <a:pt x="506" y="818"/>
                  </a:cubicBezTo>
                  <a:cubicBezTo>
                    <a:pt x="256" y="818"/>
                    <a:pt x="46" y="997"/>
                    <a:pt x="6" y="1245"/>
                  </a:cubicBezTo>
                  <a:lnTo>
                    <a:pt x="1" y="1279"/>
                  </a:lnTo>
                  <a:lnTo>
                    <a:pt x="3585" y="1279"/>
                  </a:lnTo>
                  <a:lnTo>
                    <a:pt x="3586" y="1252"/>
                  </a:lnTo>
                  <a:cubicBezTo>
                    <a:pt x="3588" y="1230"/>
                    <a:pt x="3590" y="1205"/>
                    <a:pt x="3590" y="1181"/>
                  </a:cubicBezTo>
                  <a:cubicBezTo>
                    <a:pt x="3590" y="777"/>
                    <a:pt x="3261" y="448"/>
                    <a:pt x="2857" y="448"/>
                  </a:cubicBezTo>
                  <a:cubicBezTo>
                    <a:pt x="2774" y="448"/>
                    <a:pt x="2693" y="463"/>
                    <a:pt x="2615" y="489"/>
                  </a:cubicBezTo>
                  <a:cubicBezTo>
                    <a:pt x="2393" y="183"/>
                    <a:pt x="2037" y="0"/>
                    <a:pt x="16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4888962" y="2180835"/>
              <a:ext cx="508297" cy="119015"/>
            </a:xfrm>
            <a:custGeom>
              <a:rect b="b" l="l" r="r" t="t"/>
              <a:pathLst>
                <a:path extrusionOk="0" h="1281" w="5471">
                  <a:moveTo>
                    <a:pt x="2943" y="61"/>
                  </a:moveTo>
                  <a:cubicBezTo>
                    <a:pt x="3706" y="61"/>
                    <a:pt x="4391" y="391"/>
                    <a:pt x="4609" y="865"/>
                  </a:cubicBezTo>
                  <a:lnTo>
                    <a:pt x="4618" y="882"/>
                  </a:lnTo>
                  <a:lnTo>
                    <a:pt x="4639" y="881"/>
                  </a:lnTo>
                  <a:cubicBezTo>
                    <a:pt x="4662" y="880"/>
                    <a:pt x="4687" y="878"/>
                    <a:pt x="4711" y="878"/>
                  </a:cubicBezTo>
                  <a:cubicBezTo>
                    <a:pt x="5035" y="878"/>
                    <a:pt x="5319" y="1024"/>
                    <a:pt x="5394" y="1223"/>
                  </a:cubicBezTo>
                  <a:lnTo>
                    <a:pt x="61" y="1223"/>
                  </a:lnTo>
                  <a:cubicBezTo>
                    <a:pt x="60" y="1208"/>
                    <a:pt x="58" y="1195"/>
                    <a:pt x="57" y="1185"/>
                  </a:cubicBezTo>
                  <a:cubicBezTo>
                    <a:pt x="57" y="813"/>
                    <a:pt x="527" y="510"/>
                    <a:pt x="1107" y="510"/>
                  </a:cubicBezTo>
                  <a:cubicBezTo>
                    <a:pt x="1238" y="510"/>
                    <a:pt x="1365" y="525"/>
                    <a:pt x="1486" y="556"/>
                  </a:cubicBezTo>
                  <a:lnTo>
                    <a:pt x="1501" y="560"/>
                  </a:lnTo>
                  <a:lnTo>
                    <a:pt x="1514" y="548"/>
                  </a:lnTo>
                  <a:cubicBezTo>
                    <a:pt x="1838" y="242"/>
                    <a:pt x="2373" y="61"/>
                    <a:pt x="2943" y="61"/>
                  </a:cubicBezTo>
                  <a:close/>
                  <a:moveTo>
                    <a:pt x="2946" y="1"/>
                  </a:moveTo>
                  <a:cubicBezTo>
                    <a:pt x="2368" y="1"/>
                    <a:pt x="1825" y="185"/>
                    <a:pt x="1488" y="493"/>
                  </a:cubicBezTo>
                  <a:cubicBezTo>
                    <a:pt x="1366" y="466"/>
                    <a:pt x="1239" y="450"/>
                    <a:pt x="1110" y="450"/>
                  </a:cubicBezTo>
                  <a:cubicBezTo>
                    <a:pt x="498" y="450"/>
                    <a:pt x="0" y="779"/>
                    <a:pt x="0" y="1183"/>
                  </a:cubicBezTo>
                  <a:cubicBezTo>
                    <a:pt x="0" y="1205"/>
                    <a:pt x="2" y="1231"/>
                    <a:pt x="6" y="1255"/>
                  </a:cubicBezTo>
                  <a:lnTo>
                    <a:pt x="10" y="1281"/>
                  </a:lnTo>
                  <a:lnTo>
                    <a:pt x="5470" y="1281"/>
                  </a:lnTo>
                  <a:lnTo>
                    <a:pt x="5463" y="1245"/>
                  </a:lnTo>
                  <a:cubicBezTo>
                    <a:pt x="5404" y="999"/>
                    <a:pt x="5089" y="820"/>
                    <a:pt x="4712" y="820"/>
                  </a:cubicBezTo>
                  <a:cubicBezTo>
                    <a:pt x="4693" y="820"/>
                    <a:pt x="4675" y="820"/>
                    <a:pt x="4656" y="821"/>
                  </a:cubicBezTo>
                  <a:cubicBezTo>
                    <a:pt x="4417" y="329"/>
                    <a:pt x="3734" y="1"/>
                    <a:pt x="2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2307225" y="3865346"/>
              <a:ext cx="4091089" cy="14029"/>
            </a:xfrm>
            <a:custGeom>
              <a:rect b="b" l="l" r="r" t="t"/>
              <a:pathLst>
                <a:path extrusionOk="0" h="151" w="44034">
                  <a:moveTo>
                    <a:pt x="1" y="1"/>
                  </a:moveTo>
                  <a:lnTo>
                    <a:pt x="1" y="150"/>
                  </a:lnTo>
                  <a:lnTo>
                    <a:pt x="44034" y="150"/>
                  </a:lnTo>
                  <a:lnTo>
                    <a:pt x="440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1"/>
          <p:cNvSpPr txBox="1"/>
          <p:nvPr/>
        </p:nvSpPr>
        <p:spPr>
          <a:xfrm>
            <a:off x="4326700" y="864550"/>
            <a:ext cx="4093200" cy="1182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GB" sz="3700">
                <a:latin typeface="Times New Roman"/>
                <a:ea typeface="Times New Roman"/>
                <a:cs typeface="Times New Roman"/>
                <a:sym typeface="Times New Roman"/>
              </a:rPr>
              <a:t>Living Next Door</a:t>
            </a:r>
            <a:endParaRPr b="1" sz="3700">
              <a:solidFill>
                <a:srgbClr val="000000"/>
              </a:solidFill>
              <a:latin typeface="Times New Roman"/>
              <a:ea typeface="Times New Roman"/>
              <a:cs typeface="Times New Roman"/>
              <a:sym typeface="Times New Roman"/>
            </a:endParaRPr>
          </a:p>
        </p:txBody>
      </p:sp>
      <p:sp>
        <p:nvSpPr>
          <p:cNvPr id="501" name="Google Shape;501;p31"/>
          <p:cNvSpPr txBox="1"/>
          <p:nvPr/>
        </p:nvSpPr>
        <p:spPr>
          <a:xfrm>
            <a:off x="4506449" y="1595398"/>
            <a:ext cx="3802200" cy="7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2000">
                <a:latin typeface="Fira Sans"/>
                <a:ea typeface="Fira Sans"/>
                <a:cs typeface="Fira Sans"/>
                <a:sym typeface="Fira Sans"/>
              </a:rPr>
              <a:t>Get the best neighbourhood</a:t>
            </a:r>
            <a:endParaRPr sz="2000">
              <a:solidFill>
                <a:srgbClr val="000000"/>
              </a:solidFill>
              <a:latin typeface="Fira Sans"/>
              <a:ea typeface="Fira Sans"/>
              <a:cs typeface="Fira Sans"/>
              <a:sym typeface="Fira Sans"/>
            </a:endParaRPr>
          </a:p>
        </p:txBody>
      </p:sp>
      <p:sp>
        <p:nvSpPr>
          <p:cNvPr id="502" name="Google Shape;502;p31"/>
          <p:cNvSpPr/>
          <p:nvPr/>
        </p:nvSpPr>
        <p:spPr>
          <a:xfrm rot="5400000">
            <a:off x="559340" y="4405192"/>
            <a:ext cx="215754" cy="331471"/>
          </a:xfrm>
          <a:custGeom>
            <a:rect b="b" l="l" r="r" t="t"/>
            <a:pathLst>
              <a:path extrusionOk="0" h="3720" w="2769">
                <a:moveTo>
                  <a:pt x="0" y="0"/>
                </a:moveTo>
                <a:lnTo>
                  <a:pt x="0" y="3719"/>
                </a:lnTo>
                <a:lnTo>
                  <a:pt x="2768" y="3719"/>
                </a:lnTo>
                <a:lnTo>
                  <a:pt x="27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rot="5400000">
            <a:off x="1129943" y="2643937"/>
            <a:ext cx="218247" cy="1482529"/>
          </a:xfrm>
          <a:custGeom>
            <a:rect b="b" l="l" r="r" t="t"/>
            <a:pathLst>
              <a:path extrusionOk="0" h="16638" w="2801">
                <a:moveTo>
                  <a:pt x="0" y="0"/>
                </a:moveTo>
                <a:lnTo>
                  <a:pt x="0" y="16637"/>
                </a:lnTo>
                <a:lnTo>
                  <a:pt x="2801" y="16637"/>
                </a:lnTo>
                <a:lnTo>
                  <a:pt x="2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rot="5400000">
            <a:off x="1980227" y="4307872"/>
            <a:ext cx="27037" cy="129826"/>
          </a:xfrm>
          <a:custGeom>
            <a:rect b="b" l="l" r="r" t="t"/>
            <a:pathLst>
              <a:path extrusionOk="0" h="1457" w="347">
                <a:moveTo>
                  <a:pt x="173" y="0"/>
                </a:moveTo>
                <a:cubicBezTo>
                  <a:pt x="77" y="0"/>
                  <a:pt x="0" y="79"/>
                  <a:pt x="0" y="173"/>
                </a:cubicBezTo>
                <a:lnTo>
                  <a:pt x="0" y="1284"/>
                </a:lnTo>
                <a:cubicBezTo>
                  <a:pt x="0" y="1380"/>
                  <a:pt x="79" y="1456"/>
                  <a:pt x="173" y="1456"/>
                </a:cubicBezTo>
                <a:cubicBezTo>
                  <a:pt x="269" y="1456"/>
                  <a:pt x="346" y="1379"/>
                  <a:pt x="346" y="1284"/>
                </a:cubicBezTo>
                <a:lnTo>
                  <a:pt x="346" y="173"/>
                </a:lnTo>
                <a:cubicBezTo>
                  <a:pt x="346" y="77"/>
                  <a:pt x="268" y="0"/>
                  <a:pt x="173" y="0"/>
                </a:cubicBezTo>
                <a:close/>
              </a:path>
            </a:pathLst>
          </a:custGeom>
          <a:solidFill>
            <a:srgbClr val="DDB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rot="5400000">
            <a:off x="1980227" y="3943849"/>
            <a:ext cx="27037" cy="129826"/>
          </a:xfrm>
          <a:custGeom>
            <a:rect b="b" l="l" r="r" t="t"/>
            <a:pathLst>
              <a:path extrusionOk="0" h="1457" w="347">
                <a:moveTo>
                  <a:pt x="173" y="0"/>
                </a:moveTo>
                <a:cubicBezTo>
                  <a:pt x="77" y="0"/>
                  <a:pt x="0" y="79"/>
                  <a:pt x="0" y="173"/>
                </a:cubicBezTo>
                <a:lnTo>
                  <a:pt x="0" y="1284"/>
                </a:lnTo>
                <a:cubicBezTo>
                  <a:pt x="0" y="1380"/>
                  <a:pt x="78" y="1456"/>
                  <a:pt x="173" y="1456"/>
                </a:cubicBezTo>
                <a:cubicBezTo>
                  <a:pt x="270" y="1456"/>
                  <a:pt x="346" y="1379"/>
                  <a:pt x="346" y="1284"/>
                </a:cubicBezTo>
                <a:lnTo>
                  <a:pt x="346" y="173"/>
                </a:lnTo>
                <a:cubicBezTo>
                  <a:pt x="346" y="77"/>
                  <a:pt x="267" y="0"/>
                  <a:pt x="1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rot="5400000">
            <a:off x="2306548" y="4013194"/>
            <a:ext cx="27037" cy="129826"/>
          </a:xfrm>
          <a:custGeom>
            <a:rect b="b" l="l" r="r" t="t"/>
            <a:pathLst>
              <a:path extrusionOk="0" h="1457" w="347">
                <a:moveTo>
                  <a:pt x="173" y="0"/>
                </a:moveTo>
                <a:cubicBezTo>
                  <a:pt x="77" y="0"/>
                  <a:pt x="1" y="79"/>
                  <a:pt x="1" y="173"/>
                </a:cubicBezTo>
                <a:lnTo>
                  <a:pt x="1" y="1284"/>
                </a:lnTo>
                <a:cubicBezTo>
                  <a:pt x="1" y="1380"/>
                  <a:pt x="78" y="1456"/>
                  <a:pt x="173" y="1456"/>
                </a:cubicBezTo>
                <a:cubicBezTo>
                  <a:pt x="270" y="1456"/>
                  <a:pt x="346" y="1379"/>
                  <a:pt x="346" y="1284"/>
                </a:cubicBezTo>
                <a:lnTo>
                  <a:pt x="346" y="173"/>
                </a:lnTo>
                <a:cubicBezTo>
                  <a:pt x="346" y="77"/>
                  <a:pt x="268" y="0"/>
                  <a:pt x="1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rot="5400000">
            <a:off x="2306587" y="4238488"/>
            <a:ext cx="26959" cy="129826"/>
          </a:xfrm>
          <a:custGeom>
            <a:rect b="b" l="l" r="r" t="t"/>
            <a:pathLst>
              <a:path extrusionOk="0" h="1457" w="346">
                <a:moveTo>
                  <a:pt x="173" y="0"/>
                </a:moveTo>
                <a:cubicBezTo>
                  <a:pt x="77" y="0"/>
                  <a:pt x="0" y="79"/>
                  <a:pt x="0" y="173"/>
                </a:cubicBezTo>
                <a:lnTo>
                  <a:pt x="0" y="1284"/>
                </a:lnTo>
                <a:cubicBezTo>
                  <a:pt x="0" y="1380"/>
                  <a:pt x="79" y="1456"/>
                  <a:pt x="173" y="1456"/>
                </a:cubicBezTo>
                <a:cubicBezTo>
                  <a:pt x="269" y="1456"/>
                  <a:pt x="346" y="1379"/>
                  <a:pt x="346" y="1284"/>
                </a:cubicBezTo>
                <a:lnTo>
                  <a:pt x="346" y="173"/>
                </a:lnTo>
                <a:cubicBezTo>
                  <a:pt x="346" y="77"/>
                  <a:pt x="268" y="0"/>
                  <a:pt x="173" y="0"/>
                </a:cubicBezTo>
                <a:close/>
              </a:path>
            </a:pathLst>
          </a:custGeom>
          <a:solidFill>
            <a:srgbClr val="DDB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rot="5400000">
            <a:off x="1054494" y="3438552"/>
            <a:ext cx="391068" cy="1504449"/>
          </a:xfrm>
          <a:custGeom>
            <a:rect b="b" l="l" r="r" t="t"/>
            <a:pathLst>
              <a:path extrusionOk="0" h="16884" w="5019">
                <a:moveTo>
                  <a:pt x="0" y="1"/>
                </a:moveTo>
                <a:lnTo>
                  <a:pt x="0" y="16883"/>
                </a:lnTo>
                <a:lnTo>
                  <a:pt x="5018" y="16883"/>
                </a:lnTo>
                <a:lnTo>
                  <a:pt x="50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rot="5400000">
            <a:off x="2046937" y="4019833"/>
            <a:ext cx="252297" cy="341807"/>
          </a:xfrm>
          <a:custGeom>
            <a:rect b="b" l="l" r="r" t="t"/>
            <a:pathLst>
              <a:path extrusionOk="0" h="3836" w="3238">
                <a:moveTo>
                  <a:pt x="1" y="1"/>
                </a:moveTo>
                <a:lnTo>
                  <a:pt x="1" y="3836"/>
                </a:lnTo>
                <a:lnTo>
                  <a:pt x="3238" y="3836"/>
                </a:lnTo>
                <a:lnTo>
                  <a:pt x="3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rot="5400000">
            <a:off x="2408761" y="4040494"/>
            <a:ext cx="170951" cy="300640"/>
          </a:xfrm>
          <a:custGeom>
            <a:rect b="b" l="l" r="r" t="t"/>
            <a:pathLst>
              <a:path extrusionOk="0" h="3374" w="2194">
                <a:moveTo>
                  <a:pt x="1097" y="0"/>
                </a:moveTo>
                <a:lnTo>
                  <a:pt x="0" y="3374"/>
                </a:lnTo>
                <a:lnTo>
                  <a:pt x="2193" y="3374"/>
                </a:lnTo>
                <a:lnTo>
                  <a:pt x="1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rot="5400000">
            <a:off x="2250345" y="4088023"/>
            <a:ext cx="41686" cy="72888"/>
          </a:xfrm>
          <a:custGeom>
            <a:rect b="b" l="l" r="r" t="t"/>
            <a:pathLst>
              <a:path extrusionOk="0" h="818" w="535">
                <a:moveTo>
                  <a:pt x="268" y="0"/>
                </a:moveTo>
                <a:cubicBezTo>
                  <a:pt x="122" y="0"/>
                  <a:pt x="1" y="119"/>
                  <a:pt x="1" y="267"/>
                </a:cubicBezTo>
                <a:lnTo>
                  <a:pt x="1" y="818"/>
                </a:lnTo>
                <a:lnTo>
                  <a:pt x="534" y="818"/>
                </a:lnTo>
                <a:lnTo>
                  <a:pt x="534" y="267"/>
                </a:lnTo>
                <a:cubicBezTo>
                  <a:pt x="534" y="119"/>
                  <a:pt x="415"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rot="5400000">
            <a:off x="2250345" y="4154330"/>
            <a:ext cx="41686" cy="72888"/>
          </a:xfrm>
          <a:custGeom>
            <a:rect b="b" l="l" r="r" t="t"/>
            <a:pathLst>
              <a:path extrusionOk="0" h="818" w="535">
                <a:moveTo>
                  <a:pt x="268" y="0"/>
                </a:moveTo>
                <a:cubicBezTo>
                  <a:pt x="121" y="0"/>
                  <a:pt x="0" y="119"/>
                  <a:pt x="0" y="267"/>
                </a:cubicBezTo>
                <a:lnTo>
                  <a:pt x="0" y="818"/>
                </a:lnTo>
                <a:lnTo>
                  <a:pt x="534" y="818"/>
                </a:lnTo>
                <a:lnTo>
                  <a:pt x="534" y="267"/>
                </a:lnTo>
                <a:cubicBezTo>
                  <a:pt x="534" y="119"/>
                  <a:pt x="415"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rot="5400000">
            <a:off x="2250384" y="4220597"/>
            <a:ext cx="41608" cy="72888"/>
          </a:xfrm>
          <a:custGeom>
            <a:rect b="b" l="l" r="r" t="t"/>
            <a:pathLst>
              <a:path extrusionOk="0" h="818" w="534">
                <a:moveTo>
                  <a:pt x="268" y="0"/>
                </a:moveTo>
                <a:cubicBezTo>
                  <a:pt x="120" y="0"/>
                  <a:pt x="1" y="119"/>
                  <a:pt x="1" y="267"/>
                </a:cubicBezTo>
                <a:lnTo>
                  <a:pt x="1" y="818"/>
                </a:lnTo>
                <a:lnTo>
                  <a:pt x="534" y="818"/>
                </a:lnTo>
                <a:lnTo>
                  <a:pt x="534" y="267"/>
                </a:lnTo>
                <a:cubicBezTo>
                  <a:pt x="534" y="119"/>
                  <a:pt x="415" y="0"/>
                  <a:pt x="268"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rot="5400000">
            <a:off x="2146487" y="4087979"/>
            <a:ext cx="41686" cy="72977"/>
          </a:xfrm>
          <a:custGeom>
            <a:rect b="b" l="l" r="r" t="t"/>
            <a:pathLst>
              <a:path extrusionOk="0" h="819" w="535">
                <a:moveTo>
                  <a:pt x="268" y="1"/>
                </a:moveTo>
                <a:cubicBezTo>
                  <a:pt x="122" y="1"/>
                  <a:pt x="1" y="119"/>
                  <a:pt x="1" y="268"/>
                </a:cubicBezTo>
                <a:lnTo>
                  <a:pt x="1" y="818"/>
                </a:lnTo>
                <a:lnTo>
                  <a:pt x="534" y="818"/>
                </a:lnTo>
                <a:lnTo>
                  <a:pt x="534" y="268"/>
                </a:lnTo>
                <a:cubicBezTo>
                  <a:pt x="534" y="119"/>
                  <a:pt x="415" y="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rot="5400000">
            <a:off x="2146487" y="4154285"/>
            <a:ext cx="41686" cy="72977"/>
          </a:xfrm>
          <a:custGeom>
            <a:rect b="b" l="l" r="r" t="t"/>
            <a:pathLst>
              <a:path extrusionOk="0" h="819" w="535">
                <a:moveTo>
                  <a:pt x="268" y="1"/>
                </a:moveTo>
                <a:cubicBezTo>
                  <a:pt x="121" y="1"/>
                  <a:pt x="0" y="119"/>
                  <a:pt x="0" y="268"/>
                </a:cubicBezTo>
                <a:lnTo>
                  <a:pt x="0" y="818"/>
                </a:lnTo>
                <a:lnTo>
                  <a:pt x="534" y="818"/>
                </a:lnTo>
                <a:lnTo>
                  <a:pt x="534" y="268"/>
                </a:lnTo>
                <a:cubicBezTo>
                  <a:pt x="534" y="119"/>
                  <a:pt x="415" y="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rot="5400000">
            <a:off x="2146526" y="4220553"/>
            <a:ext cx="41608" cy="72977"/>
          </a:xfrm>
          <a:custGeom>
            <a:rect b="b" l="l" r="r" t="t"/>
            <a:pathLst>
              <a:path extrusionOk="0" h="819" w="534">
                <a:moveTo>
                  <a:pt x="268" y="1"/>
                </a:moveTo>
                <a:cubicBezTo>
                  <a:pt x="120" y="1"/>
                  <a:pt x="1" y="119"/>
                  <a:pt x="1" y="268"/>
                </a:cubicBezTo>
                <a:lnTo>
                  <a:pt x="1" y="818"/>
                </a:lnTo>
                <a:lnTo>
                  <a:pt x="534" y="818"/>
                </a:lnTo>
                <a:lnTo>
                  <a:pt x="534" y="268"/>
                </a:lnTo>
                <a:cubicBezTo>
                  <a:pt x="534" y="119"/>
                  <a:pt x="415" y="1"/>
                  <a:pt x="268"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rot="5400000">
            <a:off x="2048377" y="4087979"/>
            <a:ext cx="41686" cy="72977"/>
          </a:xfrm>
          <a:custGeom>
            <a:rect b="b" l="l" r="r" t="t"/>
            <a:pathLst>
              <a:path extrusionOk="0" h="819" w="535">
                <a:moveTo>
                  <a:pt x="268" y="1"/>
                </a:moveTo>
                <a:cubicBezTo>
                  <a:pt x="122" y="1"/>
                  <a:pt x="1" y="119"/>
                  <a:pt x="1" y="268"/>
                </a:cubicBezTo>
                <a:lnTo>
                  <a:pt x="1" y="818"/>
                </a:lnTo>
                <a:lnTo>
                  <a:pt x="534" y="818"/>
                </a:lnTo>
                <a:lnTo>
                  <a:pt x="534" y="268"/>
                </a:lnTo>
                <a:cubicBezTo>
                  <a:pt x="534" y="119"/>
                  <a:pt x="415" y="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rot="5400000">
            <a:off x="2048377" y="4154285"/>
            <a:ext cx="41686" cy="72977"/>
          </a:xfrm>
          <a:custGeom>
            <a:rect b="b" l="l" r="r" t="t"/>
            <a:pathLst>
              <a:path extrusionOk="0" h="819" w="535">
                <a:moveTo>
                  <a:pt x="268" y="1"/>
                </a:moveTo>
                <a:cubicBezTo>
                  <a:pt x="121" y="1"/>
                  <a:pt x="0" y="119"/>
                  <a:pt x="0" y="268"/>
                </a:cubicBezTo>
                <a:lnTo>
                  <a:pt x="0" y="818"/>
                </a:lnTo>
                <a:lnTo>
                  <a:pt x="534" y="818"/>
                </a:lnTo>
                <a:lnTo>
                  <a:pt x="534" y="268"/>
                </a:lnTo>
                <a:cubicBezTo>
                  <a:pt x="534" y="119"/>
                  <a:pt x="415" y="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rot="5400000">
            <a:off x="2048416" y="4220553"/>
            <a:ext cx="41608" cy="72977"/>
          </a:xfrm>
          <a:custGeom>
            <a:rect b="b" l="l" r="r" t="t"/>
            <a:pathLst>
              <a:path extrusionOk="0" h="819" w="534">
                <a:moveTo>
                  <a:pt x="268" y="1"/>
                </a:moveTo>
                <a:cubicBezTo>
                  <a:pt x="120" y="1"/>
                  <a:pt x="1" y="119"/>
                  <a:pt x="1" y="268"/>
                </a:cubicBezTo>
                <a:lnTo>
                  <a:pt x="1" y="818"/>
                </a:lnTo>
                <a:lnTo>
                  <a:pt x="534" y="818"/>
                </a:lnTo>
                <a:lnTo>
                  <a:pt x="534" y="268"/>
                </a:lnTo>
                <a:cubicBezTo>
                  <a:pt x="534" y="119"/>
                  <a:pt x="415" y="1"/>
                  <a:pt x="268"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rot="5400000">
            <a:off x="1876098" y="4024105"/>
            <a:ext cx="49945" cy="87590"/>
          </a:xfrm>
          <a:custGeom>
            <a:rect b="b" l="l" r="r" t="t"/>
            <a:pathLst>
              <a:path extrusionOk="0" h="983" w="641">
                <a:moveTo>
                  <a:pt x="321" y="0"/>
                </a:moveTo>
                <a:cubicBezTo>
                  <a:pt x="145" y="0"/>
                  <a:pt x="0" y="144"/>
                  <a:pt x="0" y="322"/>
                </a:cubicBezTo>
                <a:lnTo>
                  <a:pt x="0" y="983"/>
                </a:lnTo>
                <a:lnTo>
                  <a:pt x="641" y="983"/>
                </a:lnTo>
                <a:lnTo>
                  <a:pt x="641" y="322"/>
                </a:lnTo>
                <a:cubicBezTo>
                  <a:pt x="641" y="144"/>
                  <a:pt x="498" y="0"/>
                  <a:pt x="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rot="5400000">
            <a:off x="1876059" y="4103696"/>
            <a:ext cx="50023" cy="87590"/>
          </a:xfrm>
          <a:custGeom>
            <a:rect b="b" l="l" r="r" t="t"/>
            <a:pathLst>
              <a:path extrusionOk="0" h="983" w="642">
                <a:moveTo>
                  <a:pt x="322" y="0"/>
                </a:moveTo>
                <a:cubicBezTo>
                  <a:pt x="146" y="0"/>
                  <a:pt x="0" y="144"/>
                  <a:pt x="0" y="322"/>
                </a:cubicBezTo>
                <a:lnTo>
                  <a:pt x="0" y="983"/>
                </a:lnTo>
                <a:lnTo>
                  <a:pt x="642" y="983"/>
                </a:lnTo>
                <a:lnTo>
                  <a:pt x="642" y="322"/>
                </a:lnTo>
                <a:cubicBezTo>
                  <a:pt x="642" y="144"/>
                  <a:pt x="499" y="0"/>
                  <a:pt x="3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rot="5400000">
            <a:off x="1875981" y="4183404"/>
            <a:ext cx="50179" cy="87590"/>
          </a:xfrm>
          <a:custGeom>
            <a:rect b="b" l="l" r="r" t="t"/>
            <a:pathLst>
              <a:path extrusionOk="0" h="983" w="644">
                <a:moveTo>
                  <a:pt x="322" y="0"/>
                </a:moveTo>
                <a:cubicBezTo>
                  <a:pt x="145" y="0"/>
                  <a:pt x="1" y="144"/>
                  <a:pt x="1" y="322"/>
                </a:cubicBezTo>
                <a:lnTo>
                  <a:pt x="1" y="983"/>
                </a:lnTo>
                <a:lnTo>
                  <a:pt x="641" y="983"/>
                </a:lnTo>
                <a:lnTo>
                  <a:pt x="641" y="322"/>
                </a:lnTo>
                <a:cubicBezTo>
                  <a:pt x="643" y="144"/>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rot="5400000">
            <a:off x="1751433" y="4024105"/>
            <a:ext cx="49945" cy="87590"/>
          </a:xfrm>
          <a:custGeom>
            <a:rect b="b" l="l" r="r" t="t"/>
            <a:pathLst>
              <a:path extrusionOk="0" h="983" w="641">
                <a:moveTo>
                  <a:pt x="321" y="0"/>
                </a:moveTo>
                <a:cubicBezTo>
                  <a:pt x="145" y="0"/>
                  <a:pt x="0" y="143"/>
                  <a:pt x="0" y="321"/>
                </a:cubicBezTo>
                <a:lnTo>
                  <a:pt x="0" y="982"/>
                </a:lnTo>
                <a:lnTo>
                  <a:pt x="641" y="982"/>
                </a:lnTo>
                <a:lnTo>
                  <a:pt x="641" y="321"/>
                </a:lnTo>
                <a:cubicBezTo>
                  <a:pt x="641" y="143"/>
                  <a:pt x="498" y="0"/>
                  <a:pt x="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rot="5400000">
            <a:off x="1751394" y="4103696"/>
            <a:ext cx="50023" cy="87590"/>
          </a:xfrm>
          <a:custGeom>
            <a:rect b="b" l="l" r="r" t="t"/>
            <a:pathLst>
              <a:path extrusionOk="0" h="983" w="642">
                <a:moveTo>
                  <a:pt x="322" y="0"/>
                </a:moveTo>
                <a:cubicBezTo>
                  <a:pt x="146" y="0"/>
                  <a:pt x="0" y="143"/>
                  <a:pt x="0" y="321"/>
                </a:cubicBezTo>
                <a:lnTo>
                  <a:pt x="0" y="982"/>
                </a:lnTo>
                <a:lnTo>
                  <a:pt x="642" y="982"/>
                </a:lnTo>
                <a:lnTo>
                  <a:pt x="642" y="321"/>
                </a:lnTo>
                <a:cubicBezTo>
                  <a:pt x="642" y="143"/>
                  <a:pt x="499" y="0"/>
                  <a:pt x="3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rot="5400000">
            <a:off x="1751316" y="4183404"/>
            <a:ext cx="50179" cy="87590"/>
          </a:xfrm>
          <a:custGeom>
            <a:rect b="b" l="l" r="r" t="t"/>
            <a:pathLst>
              <a:path extrusionOk="0" h="983" w="644">
                <a:moveTo>
                  <a:pt x="322" y="0"/>
                </a:moveTo>
                <a:cubicBezTo>
                  <a:pt x="145" y="0"/>
                  <a:pt x="1" y="143"/>
                  <a:pt x="1" y="321"/>
                </a:cubicBezTo>
                <a:lnTo>
                  <a:pt x="1" y="982"/>
                </a:lnTo>
                <a:lnTo>
                  <a:pt x="641" y="982"/>
                </a:lnTo>
                <a:lnTo>
                  <a:pt x="641" y="321"/>
                </a:lnTo>
                <a:cubicBezTo>
                  <a:pt x="643" y="143"/>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5400000">
            <a:off x="1633541" y="4024105"/>
            <a:ext cx="49945" cy="87590"/>
          </a:xfrm>
          <a:custGeom>
            <a:rect b="b" l="l" r="r" t="t"/>
            <a:pathLst>
              <a:path extrusionOk="0" h="983" w="641">
                <a:moveTo>
                  <a:pt x="321" y="0"/>
                </a:moveTo>
                <a:cubicBezTo>
                  <a:pt x="145" y="0"/>
                  <a:pt x="0" y="143"/>
                  <a:pt x="0" y="321"/>
                </a:cubicBezTo>
                <a:lnTo>
                  <a:pt x="0" y="982"/>
                </a:lnTo>
                <a:lnTo>
                  <a:pt x="641" y="982"/>
                </a:lnTo>
                <a:lnTo>
                  <a:pt x="641" y="321"/>
                </a:lnTo>
                <a:cubicBezTo>
                  <a:pt x="641" y="144"/>
                  <a:pt x="498" y="0"/>
                  <a:pt x="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5400000">
            <a:off x="1633502" y="4103696"/>
            <a:ext cx="50023" cy="87590"/>
          </a:xfrm>
          <a:custGeom>
            <a:rect b="b" l="l" r="r" t="t"/>
            <a:pathLst>
              <a:path extrusionOk="0" h="983" w="642">
                <a:moveTo>
                  <a:pt x="322" y="0"/>
                </a:moveTo>
                <a:cubicBezTo>
                  <a:pt x="146" y="0"/>
                  <a:pt x="0" y="143"/>
                  <a:pt x="0" y="321"/>
                </a:cubicBezTo>
                <a:lnTo>
                  <a:pt x="0" y="982"/>
                </a:lnTo>
                <a:lnTo>
                  <a:pt x="642" y="982"/>
                </a:lnTo>
                <a:lnTo>
                  <a:pt x="642" y="321"/>
                </a:lnTo>
                <a:cubicBezTo>
                  <a:pt x="642" y="144"/>
                  <a:pt x="499" y="0"/>
                  <a:pt x="3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rot="5400000">
            <a:off x="1633424" y="4183404"/>
            <a:ext cx="50179" cy="87590"/>
          </a:xfrm>
          <a:custGeom>
            <a:rect b="b" l="l" r="r" t="t"/>
            <a:pathLst>
              <a:path extrusionOk="0" h="983" w="644">
                <a:moveTo>
                  <a:pt x="322" y="0"/>
                </a:moveTo>
                <a:cubicBezTo>
                  <a:pt x="145" y="0"/>
                  <a:pt x="1" y="143"/>
                  <a:pt x="1" y="321"/>
                </a:cubicBezTo>
                <a:lnTo>
                  <a:pt x="1" y="982"/>
                </a:lnTo>
                <a:lnTo>
                  <a:pt x="641" y="982"/>
                </a:lnTo>
                <a:lnTo>
                  <a:pt x="641" y="321"/>
                </a:lnTo>
                <a:cubicBezTo>
                  <a:pt x="643" y="144"/>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rot="5400000">
            <a:off x="1876020" y="4262996"/>
            <a:ext cx="50101" cy="87590"/>
          </a:xfrm>
          <a:custGeom>
            <a:rect b="b" l="l" r="r" t="t"/>
            <a:pathLst>
              <a:path extrusionOk="0" h="983" w="643">
                <a:moveTo>
                  <a:pt x="322" y="0"/>
                </a:moveTo>
                <a:cubicBezTo>
                  <a:pt x="145" y="0"/>
                  <a:pt x="1" y="144"/>
                  <a:pt x="1" y="322"/>
                </a:cubicBezTo>
                <a:lnTo>
                  <a:pt x="1" y="983"/>
                </a:lnTo>
                <a:lnTo>
                  <a:pt x="641" y="983"/>
                </a:lnTo>
                <a:lnTo>
                  <a:pt x="641" y="322"/>
                </a:lnTo>
                <a:cubicBezTo>
                  <a:pt x="642" y="144"/>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rot="5400000">
            <a:off x="1751355" y="4262996"/>
            <a:ext cx="50101" cy="87590"/>
          </a:xfrm>
          <a:custGeom>
            <a:rect b="b" l="l" r="r" t="t"/>
            <a:pathLst>
              <a:path extrusionOk="0" h="983" w="643">
                <a:moveTo>
                  <a:pt x="322" y="0"/>
                </a:moveTo>
                <a:cubicBezTo>
                  <a:pt x="145" y="0"/>
                  <a:pt x="1" y="143"/>
                  <a:pt x="1" y="321"/>
                </a:cubicBezTo>
                <a:lnTo>
                  <a:pt x="1" y="982"/>
                </a:lnTo>
                <a:lnTo>
                  <a:pt x="641" y="982"/>
                </a:lnTo>
                <a:lnTo>
                  <a:pt x="641" y="321"/>
                </a:lnTo>
                <a:cubicBezTo>
                  <a:pt x="642" y="143"/>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rot="5400000">
            <a:off x="1633463" y="4262996"/>
            <a:ext cx="50101" cy="87590"/>
          </a:xfrm>
          <a:custGeom>
            <a:rect b="b" l="l" r="r" t="t"/>
            <a:pathLst>
              <a:path extrusionOk="0" h="983" w="643">
                <a:moveTo>
                  <a:pt x="322" y="0"/>
                </a:moveTo>
                <a:cubicBezTo>
                  <a:pt x="145" y="0"/>
                  <a:pt x="1" y="143"/>
                  <a:pt x="1" y="321"/>
                </a:cubicBezTo>
                <a:lnTo>
                  <a:pt x="1" y="982"/>
                </a:lnTo>
                <a:lnTo>
                  <a:pt x="641" y="982"/>
                </a:lnTo>
                <a:lnTo>
                  <a:pt x="641" y="321"/>
                </a:lnTo>
                <a:cubicBezTo>
                  <a:pt x="642" y="144"/>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rot="5400000">
            <a:off x="1500990" y="4024060"/>
            <a:ext cx="49945" cy="87679"/>
          </a:xfrm>
          <a:custGeom>
            <a:rect b="b" l="l" r="r" t="t"/>
            <a:pathLst>
              <a:path extrusionOk="0" h="984" w="641">
                <a:moveTo>
                  <a:pt x="321" y="1"/>
                </a:moveTo>
                <a:cubicBezTo>
                  <a:pt x="145" y="1"/>
                  <a:pt x="0" y="144"/>
                  <a:pt x="0" y="321"/>
                </a:cubicBezTo>
                <a:lnTo>
                  <a:pt x="0" y="983"/>
                </a:lnTo>
                <a:lnTo>
                  <a:pt x="641" y="983"/>
                </a:lnTo>
                <a:lnTo>
                  <a:pt x="641" y="321"/>
                </a:lnTo>
                <a:cubicBezTo>
                  <a:pt x="641" y="144"/>
                  <a:pt x="498" y="1"/>
                  <a:pt x="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rot="5400000">
            <a:off x="1500951" y="4103652"/>
            <a:ext cx="50023" cy="87679"/>
          </a:xfrm>
          <a:custGeom>
            <a:rect b="b" l="l" r="r" t="t"/>
            <a:pathLst>
              <a:path extrusionOk="0" h="984" w="642">
                <a:moveTo>
                  <a:pt x="322" y="1"/>
                </a:moveTo>
                <a:cubicBezTo>
                  <a:pt x="146" y="1"/>
                  <a:pt x="0" y="144"/>
                  <a:pt x="0" y="321"/>
                </a:cubicBezTo>
                <a:lnTo>
                  <a:pt x="0" y="983"/>
                </a:lnTo>
                <a:lnTo>
                  <a:pt x="642" y="983"/>
                </a:lnTo>
                <a:lnTo>
                  <a:pt x="642" y="321"/>
                </a:lnTo>
                <a:cubicBezTo>
                  <a:pt x="642" y="144"/>
                  <a:pt x="499" y="1"/>
                  <a:pt x="3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rot="5400000">
            <a:off x="1500873" y="4183360"/>
            <a:ext cx="50179" cy="87679"/>
          </a:xfrm>
          <a:custGeom>
            <a:rect b="b" l="l" r="r" t="t"/>
            <a:pathLst>
              <a:path extrusionOk="0" h="984" w="644">
                <a:moveTo>
                  <a:pt x="322" y="1"/>
                </a:moveTo>
                <a:cubicBezTo>
                  <a:pt x="145" y="1"/>
                  <a:pt x="1" y="144"/>
                  <a:pt x="1" y="321"/>
                </a:cubicBezTo>
                <a:lnTo>
                  <a:pt x="1" y="983"/>
                </a:lnTo>
                <a:lnTo>
                  <a:pt x="641" y="983"/>
                </a:lnTo>
                <a:lnTo>
                  <a:pt x="641" y="321"/>
                </a:lnTo>
                <a:cubicBezTo>
                  <a:pt x="643"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rot="5400000">
            <a:off x="1376281" y="4024105"/>
            <a:ext cx="49945" cy="87590"/>
          </a:xfrm>
          <a:custGeom>
            <a:rect b="b" l="l" r="r" t="t"/>
            <a:pathLst>
              <a:path extrusionOk="0" h="983" w="641">
                <a:moveTo>
                  <a:pt x="321" y="1"/>
                </a:moveTo>
                <a:cubicBezTo>
                  <a:pt x="145" y="1"/>
                  <a:pt x="0" y="144"/>
                  <a:pt x="0" y="322"/>
                </a:cubicBezTo>
                <a:lnTo>
                  <a:pt x="0" y="983"/>
                </a:lnTo>
                <a:lnTo>
                  <a:pt x="641" y="983"/>
                </a:lnTo>
                <a:lnTo>
                  <a:pt x="641" y="322"/>
                </a:lnTo>
                <a:cubicBezTo>
                  <a:pt x="641" y="144"/>
                  <a:pt x="498" y="1"/>
                  <a:pt x="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rot="5400000">
            <a:off x="1376242" y="4103696"/>
            <a:ext cx="50023" cy="87590"/>
          </a:xfrm>
          <a:custGeom>
            <a:rect b="b" l="l" r="r" t="t"/>
            <a:pathLst>
              <a:path extrusionOk="0" h="983" w="642">
                <a:moveTo>
                  <a:pt x="322" y="1"/>
                </a:moveTo>
                <a:cubicBezTo>
                  <a:pt x="146" y="1"/>
                  <a:pt x="0" y="144"/>
                  <a:pt x="0" y="322"/>
                </a:cubicBezTo>
                <a:lnTo>
                  <a:pt x="0" y="983"/>
                </a:lnTo>
                <a:lnTo>
                  <a:pt x="642" y="983"/>
                </a:lnTo>
                <a:lnTo>
                  <a:pt x="642" y="322"/>
                </a:lnTo>
                <a:cubicBezTo>
                  <a:pt x="642" y="144"/>
                  <a:pt x="499" y="1"/>
                  <a:pt x="3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rot="5400000">
            <a:off x="1376164" y="4183404"/>
            <a:ext cx="50179" cy="87590"/>
          </a:xfrm>
          <a:custGeom>
            <a:rect b="b" l="l" r="r" t="t"/>
            <a:pathLst>
              <a:path extrusionOk="0" h="983" w="644">
                <a:moveTo>
                  <a:pt x="322" y="1"/>
                </a:moveTo>
                <a:cubicBezTo>
                  <a:pt x="145" y="1"/>
                  <a:pt x="1" y="144"/>
                  <a:pt x="1" y="322"/>
                </a:cubicBezTo>
                <a:lnTo>
                  <a:pt x="1" y="983"/>
                </a:lnTo>
                <a:lnTo>
                  <a:pt x="641" y="983"/>
                </a:lnTo>
                <a:lnTo>
                  <a:pt x="641" y="322"/>
                </a:lnTo>
                <a:cubicBezTo>
                  <a:pt x="643"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rot="5400000">
            <a:off x="1258388" y="4024105"/>
            <a:ext cx="49945" cy="87590"/>
          </a:xfrm>
          <a:custGeom>
            <a:rect b="b" l="l" r="r" t="t"/>
            <a:pathLst>
              <a:path extrusionOk="0" h="983" w="641">
                <a:moveTo>
                  <a:pt x="321" y="1"/>
                </a:moveTo>
                <a:cubicBezTo>
                  <a:pt x="145" y="1"/>
                  <a:pt x="0" y="144"/>
                  <a:pt x="0" y="322"/>
                </a:cubicBezTo>
                <a:lnTo>
                  <a:pt x="0" y="983"/>
                </a:lnTo>
                <a:lnTo>
                  <a:pt x="641" y="983"/>
                </a:lnTo>
                <a:lnTo>
                  <a:pt x="641" y="322"/>
                </a:lnTo>
                <a:cubicBezTo>
                  <a:pt x="641" y="144"/>
                  <a:pt x="498" y="1"/>
                  <a:pt x="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rot="5400000">
            <a:off x="1258349" y="4103696"/>
            <a:ext cx="50023" cy="87590"/>
          </a:xfrm>
          <a:custGeom>
            <a:rect b="b" l="l" r="r" t="t"/>
            <a:pathLst>
              <a:path extrusionOk="0" h="983" w="642">
                <a:moveTo>
                  <a:pt x="322" y="1"/>
                </a:moveTo>
                <a:cubicBezTo>
                  <a:pt x="146" y="1"/>
                  <a:pt x="0" y="144"/>
                  <a:pt x="0" y="322"/>
                </a:cubicBezTo>
                <a:lnTo>
                  <a:pt x="0" y="983"/>
                </a:lnTo>
                <a:lnTo>
                  <a:pt x="642" y="983"/>
                </a:lnTo>
                <a:lnTo>
                  <a:pt x="642" y="322"/>
                </a:lnTo>
                <a:cubicBezTo>
                  <a:pt x="642" y="144"/>
                  <a:pt x="499" y="1"/>
                  <a:pt x="3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rot="5400000">
            <a:off x="1258271" y="4183404"/>
            <a:ext cx="50179" cy="87590"/>
          </a:xfrm>
          <a:custGeom>
            <a:rect b="b" l="l" r="r" t="t"/>
            <a:pathLst>
              <a:path extrusionOk="0" h="983" w="644">
                <a:moveTo>
                  <a:pt x="322" y="1"/>
                </a:moveTo>
                <a:cubicBezTo>
                  <a:pt x="145" y="1"/>
                  <a:pt x="1" y="144"/>
                  <a:pt x="1" y="322"/>
                </a:cubicBezTo>
                <a:lnTo>
                  <a:pt x="1" y="983"/>
                </a:lnTo>
                <a:lnTo>
                  <a:pt x="641" y="983"/>
                </a:lnTo>
                <a:lnTo>
                  <a:pt x="641" y="322"/>
                </a:lnTo>
                <a:cubicBezTo>
                  <a:pt x="643"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rot="5400000">
            <a:off x="1500912" y="4262951"/>
            <a:ext cx="50101" cy="87679"/>
          </a:xfrm>
          <a:custGeom>
            <a:rect b="b" l="l" r="r" t="t"/>
            <a:pathLst>
              <a:path extrusionOk="0" h="984" w="643">
                <a:moveTo>
                  <a:pt x="322" y="1"/>
                </a:moveTo>
                <a:cubicBezTo>
                  <a:pt x="145" y="1"/>
                  <a:pt x="1" y="144"/>
                  <a:pt x="1" y="321"/>
                </a:cubicBezTo>
                <a:lnTo>
                  <a:pt x="1" y="983"/>
                </a:lnTo>
                <a:lnTo>
                  <a:pt x="641" y="983"/>
                </a:lnTo>
                <a:lnTo>
                  <a:pt x="641" y="321"/>
                </a:lnTo>
                <a:cubicBezTo>
                  <a:pt x="642"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rot="5400000">
            <a:off x="1376203" y="4262996"/>
            <a:ext cx="50101" cy="87590"/>
          </a:xfrm>
          <a:custGeom>
            <a:rect b="b" l="l" r="r" t="t"/>
            <a:pathLst>
              <a:path extrusionOk="0" h="983" w="643">
                <a:moveTo>
                  <a:pt x="322" y="1"/>
                </a:moveTo>
                <a:cubicBezTo>
                  <a:pt x="145" y="1"/>
                  <a:pt x="1" y="144"/>
                  <a:pt x="1" y="322"/>
                </a:cubicBezTo>
                <a:lnTo>
                  <a:pt x="1" y="983"/>
                </a:lnTo>
                <a:lnTo>
                  <a:pt x="641" y="983"/>
                </a:lnTo>
                <a:lnTo>
                  <a:pt x="641" y="322"/>
                </a:lnTo>
                <a:cubicBezTo>
                  <a:pt x="642"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rot="5400000">
            <a:off x="1258310" y="4262996"/>
            <a:ext cx="50101" cy="87590"/>
          </a:xfrm>
          <a:custGeom>
            <a:rect b="b" l="l" r="r" t="t"/>
            <a:pathLst>
              <a:path extrusionOk="0" h="983" w="643">
                <a:moveTo>
                  <a:pt x="322" y="1"/>
                </a:moveTo>
                <a:cubicBezTo>
                  <a:pt x="145" y="1"/>
                  <a:pt x="1" y="144"/>
                  <a:pt x="1" y="322"/>
                </a:cubicBezTo>
                <a:lnTo>
                  <a:pt x="1" y="983"/>
                </a:lnTo>
                <a:lnTo>
                  <a:pt x="641" y="983"/>
                </a:lnTo>
                <a:lnTo>
                  <a:pt x="641" y="322"/>
                </a:lnTo>
                <a:cubicBezTo>
                  <a:pt x="642"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rot="5400000">
            <a:off x="1125837" y="4024150"/>
            <a:ext cx="49945" cy="87501"/>
          </a:xfrm>
          <a:custGeom>
            <a:rect b="b" l="l" r="r" t="t"/>
            <a:pathLst>
              <a:path extrusionOk="0" h="982" w="641">
                <a:moveTo>
                  <a:pt x="321" y="0"/>
                </a:moveTo>
                <a:cubicBezTo>
                  <a:pt x="145" y="0"/>
                  <a:pt x="0" y="143"/>
                  <a:pt x="0" y="321"/>
                </a:cubicBezTo>
                <a:lnTo>
                  <a:pt x="0" y="981"/>
                </a:lnTo>
                <a:lnTo>
                  <a:pt x="641" y="981"/>
                </a:lnTo>
                <a:lnTo>
                  <a:pt x="641" y="321"/>
                </a:lnTo>
                <a:cubicBezTo>
                  <a:pt x="641" y="143"/>
                  <a:pt x="498" y="0"/>
                  <a:pt x="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rot="5400000">
            <a:off x="1125798" y="4103741"/>
            <a:ext cx="50023" cy="87501"/>
          </a:xfrm>
          <a:custGeom>
            <a:rect b="b" l="l" r="r" t="t"/>
            <a:pathLst>
              <a:path extrusionOk="0" h="982" w="642">
                <a:moveTo>
                  <a:pt x="322" y="0"/>
                </a:moveTo>
                <a:cubicBezTo>
                  <a:pt x="146" y="0"/>
                  <a:pt x="0" y="143"/>
                  <a:pt x="0" y="321"/>
                </a:cubicBezTo>
                <a:lnTo>
                  <a:pt x="0" y="981"/>
                </a:lnTo>
                <a:lnTo>
                  <a:pt x="642" y="981"/>
                </a:lnTo>
                <a:lnTo>
                  <a:pt x="642" y="321"/>
                </a:lnTo>
                <a:cubicBezTo>
                  <a:pt x="642" y="143"/>
                  <a:pt x="499" y="0"/>
                  <a:pt x="3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rot="5400000">
            <a:off x="1125720" y="4183449"/>
            <a:ext cx="50179" cy="87501"/>
          </a:xfrm>
          <a:custGeom>
            <a:rect b="b" l="l" r="r" t="t"/>
            <a:pathLst>
              <a:path extrusionOk="0" h="982" w="644">
                <a:moveTo>
                  <a:pt x="322" y="0"/>
                </a:moveTo>
                <a:cubicBezTo>
                  <a:pt x="145" y="0"/>
                  <a:pt x="1" y="143"/>
                  <a:pt x="1" y="321"/>
                </a:cubicBezTo>
                <a:lnTo>
                  <a:pt x="1" y="981"/>
                </a:lnTo>
                <a:lnTo>
                  <a:pt x="641" y="981"/>
                </a:lnTo>
                <a:lnTo>
                  <a:pt x="641" y="321"/>
                </a:lnTo>
                <a:cubicBezTo>
                  <a:pt x="643" y="143"/>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rot="5400000">
            <a:off x="1001172" y="4024060"/>
            <a:ext cx="49945" cy="87679"/>
          </a:xfrm>
          <a:custGeom>
            <a:rect b="b" l="l" r="r" t="t"/>
            <a:pathLst>
              <a:path extrusionOk="0" h="984" w="641">
                <a:moveTo>
                  <a:pt x="321" y="1"/>
                </a:moveTo>
                <a:cubicBezTo>
                  <a:pt x="145" y="1"/>
                  <a:pt x="0" y="144"/>
                  <a:pt x="0" y="322"/>
                </a:cubicBezTo>
                <a:lnTo>
                  <a:pt x="0" y="983"/>
                </a:lnTo>
                <a:lnTo>
                  <a:pt x="641" y="983"/>
                </a:lnTo>
                <a:lnTo>
                  <a:pt x="641" y="322"/>
                </a:lnTo>
                <a:cubicBezTo>
                  <a:pt x="641" y="144"/>
                  <a:pt x="498" y="1"/>
                  <a:pt x="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rot="5400000">
            <a:off x="1001133" y="4103652"/>
            <a:ext cx="50023" cy="87679"/>
          </a:xfrm>
          <a:custGeom>
            <a:rect b="b" l="l" r="r" t="t"/>
            <a:pathLst>
              <a:path extrusionOk="0" h="984" w="642">
                <a:moveTo>
                  <a:pt x="322" y="1"/>
                </a:moveTo>
                <a:cubicBezTo>
                  <a:pt x="146" y="1"/>
                  <a:pt x="0" y="144"/>
                  <a:pt x="0" y="322"/>
                </a:cubicBezTo>
                <a:lnTo>
                  <a:pt x="0" y="983"/>
                </a:lnTo>
                <a:lnTo>
                  <a:pt x="642" y="983"/>
                </a:lnTo>
                <a:lnTo>
                  <a:pt x="642" y="322"/>
                </a:lnTo>
                <a:cubicBezTo>
                  <a:pt x="642" y="144"/>
                  <a:pt x="499" y="1"/>
                  <a:pt x="3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rot="5400000">
            <a:off x="1001056" y="4183360"/>
            <a:ext cx="50179" cy="87679"/>
          </a:xfrm>
          <a:custGeom>
            <a:rect b="b" l="l" r="r" t="t"/>
            <a:pathLst>
              <a:path extrusionOk="0" h="984" w="644">
                <a:moveTo>
                  <a:pt x="322" y="1"/>
                </a:moveTo>
                <a:cubicBezTo>
                  <a:pt x="145" y="1"/>
                  <a:pt x="1" y="144"/>
                  <a:pt x="1" y="322"/>
                </a:cubicBezTo>
                <a:lnTo>
                  <a:pt x="1" y="983"/>
                </a:lnTo>
                <a:lnTo>
                  <a:pt x="641" y="983"/>
                </a:lnTo>
                <a:lnTo>
                  <a:pt x="641" y="322"/>
                </a:lnTo>
                <a:cubicBezTo>
                  <a:pt x="643"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rot="5400000">
            <a:off x="883280" y="4024060"/>
            <a:ext cx="49945" cy="87679"/>
          </a:xfrm>
          <a:custGeom>
            <a:rect b="b" l="l" r="r" t="t"/>
            <a:pathLst>
              <a:path extrusionOk="0" h="984" w="641">
                <a:moveTo>
                  <a:pt x="321" y="1"/>
                </a:moveTo>
                <a:cubicBezTo>
                  <a:pt x="145" y="1"/>
                  <a:pt x="0" y="144"/>
                  <a:pt x="0" y="321"/>
                </a:cubicBezTo>
                <a:lnTo>
                  <a:pt x="0" y="983"/>
                </a:lnTo>
                <a:lnTo>
                  <a:pt x="641" y="983"/>
                </a:lnTo>
                <a:lnTo>
                  <a:pt x="641" y="321"/>
                </a:lnTo>
                <a:cubicBezTo>
                  <a:pt x="641" y="145"/>
                  <a:pt x="498" y="1"/>
                  <a:pt x="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rot="5400000">
            <a:off x="883241" y="4103652"/>
            <a:ext cx="50023" cy="87679"/>
          </a:xfrm>
          <a:custGeom>
            <a:rect b="b" l="l" r="r" t="t"/>
            <a:pathLst>
              <a:path extrusionOk="0" h="984" w="642">
                <a:moveTo>
                  <a:pt x="322" y="1"/>
                </a:moveTo>
                <a:cubicBezTo>
                  <a:pt x="146" y="1"/>
                  <a:pt x="0" y="144"/>
                  <a:pt x="0" y="321"/>
                </a:cubicBezTo>
                <a:lnTo>
                  <a:pt x="0" y="983"/>
                </a:lnTo>
                <a:lnTo>
                  <a:pt x="642" y="983"/>
                </a:lnTo>
                <a:lnTo>
                  <a:pt x="642" y="321"/>
                </a:lnTo>
                <a:cubicBezTo>
                  <a:pt x="642" y="145"/>
                  <a:pt x="499" y="1"/>
                  <a:pt x="3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rot="5400000">
            <a:off x="883163" y="4183360"/>
            <a:ext cx="50179" cy="87679"/>
          </a:xfrm>
          <a:custGeom>
            <a:rect b="b" l="l" r="r" t="t"/>
            <a:pathLst>
              <a:path extrusionOk="0" h="984" w="644">
                <a:moveTo>
                  <a:pt x="322" y="1"/>
                </a:moveTo>
                <a:cubicBezTo>
                  <a:pt x="145" y="1"/>
                  <a:pt x="1" y="144"/>
                  <a:pt x="1" y="321"/>
                </a:cubicBezTo>
                <a:lnTo>
                  <a:pt x="1" y="983"/>
                </a:lnTo>
                <a:lnTo>
                  <a:pt x="641" y="983"/>
                </a:lnTo>
                <a:lnTo>
                  <a:pt x="641" y="321"/>
                </a:lnTo>
                <a:cubicBezTo>
                  <a:pt x="643" y="145"/>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rot="5400000">
            <a:off x="1125759" y="4263040"/>
            <a:ext cx="50101" cy="87501"/>
          </a:xfrm>
          <a:custGeom>
            <a:rect b="b" l="l" r="r" t="t"/>
            <a:pathLst>
              <a:path extrusionOk="0" h="982" w="643">
                <a:moveTo>
                  <a:pt x="322" y="0"/>
                </a:moveTo>
                <a:cubicBezTo>
                  <a:pt x="145" y="0"/>
                  <a:pt x="1" y="143"/>
                  <a:pt x="1" y="321"/>
                </a:cubicBezTo>
                <a:lnTo>
                  <a:pt x="1" y="981"/>
                </a:lnTo>
                <a:lnTo>
                  <a:pt x="641" y="981"/>
                </a:lnTo>
                <a:lnTo>
                  <a:pt x="641" y="321"/>
                </a:lnTo>
                <a:cubicBezTo>
                  <a:pt x="642" y="143"/>
                  <a:pt x="498" y="0"/>
                  <a:pt x="322" y="0"/>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rot="5400000">
            <a:off x="1001095" y="4262951"/>
            <a:ext cx="50101" cy="87679"/>
          </a:xfrm>
          <a:custGeom>
            <a:rect b="b" l="l" r="r" t="t"/>
            <a:pathLst>
              <a:path extrusionOk="0" h="984" w="643">
                <a:moveTo>
                  <a:pt x="322" y="1"/>
                </a:moveTo>
                <a:cubicBezTo>
                  <a:pt x="145" y="1"/>
                  <a:pt x="1" y="144"/>
                  <a:pt x="1" y="322"/>
                </a:cubicBezTo>
                <a:lnTo>
                  <a:pt x="1" y="983"/>
                </a:lnTo>
                <a:lnTo>
                  <a:pt x="641" y="983"/>
                </a:lnTo>
                <a:lnTo>
                  <a:pt x="641" y="322"/>
                </a:lnTo>
                <a:cubicBezTo>
                  <a:pt x="642" y="144"/>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rot="5400000">
            <a:off x="883202" y="4262951"/>
            <a:ext cx="50101" cy="87679"/>
          </a:xfrm>
          <a:custGeom>
            <a:rect b="b" l="l" r="r" t="t"/>
            <a:pathLst>
              <a:path extrusionOk="0" h="984" w="643">
                <a:moveTo>
                  <a:pt x="322" y="1"/>
                </a:moveTo>
                <a:cubicBezTo>
                  <a:pt x="145" y="1"/>
                  <a:pt x="1" y="144"/>
                  <a:pt x="1" y="321"/>
                </a:cubicBezTo>
                <a:lnTo>
                  <a:pt x="1" y="983"/>
                </a:lnTo>
                <a:lnTo>
                  <a:pt x="641" y="983"/>
                </a:lnTo>
                <a:lnTo>
                  <a:pt x="641" y="321"/>
                </a:lnTo>
                <a:cubicBezTo>
                  <a:pt x="642" y="145"/>
                  <a:pt x="498" y="1"/>
                  <a:pt x="322" y="1"/>
                </a:cubicBezTo>
                <a:close/>
              </a:path>
            </a:pathLst>
          </a:custGeom>
          <a:solidFill>
            <a:srgbClr val="6DD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rot="5400000">
            <a:off x="1784533" y="4179812"/>
            <a:ext cx="413430" cy="22009"/>
          </a:xfrm>
          <a:custGeom>
            <a:rect b="b" l="l" r="r" t="t"/>
            <a:pathLst>
              <a:path extrusionOk="0" h="247" w="5306">
                <a:moveTo>
                  <a:pt x="0" y="1"/>
                </a:moveTo>
                <a:lnTo>
                  <a:pt x="0" y="246"/>
                </a:lnTo>
                <a:lnTo>
                  <a:pt x="5305" y="246"/>
                </a:lnTo>
                <a:lnTo>
                  <a:pt x="5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rot="5400000">
            <a:off x="2196480" y="4184337"/>
            <a:ext cx="278088" cy="16930"/>
          </a:xfrm>
          <a:custGeom>
            <a:rect b="b" l="l" r="r" t="t"/>
            <a:pathLst>
              <a:path extrusionOk="0" h="190" w="3569">
                <a:moveTo>
                  <a:pt x="0" y="1"/>
                </a:moveTo>
                <a:lnTo>
                  <a:pt x="0" y="189"/>
                </a:lnTo>
                <a:lnTo>
                  <a:pt x="3568" y="189"/>
                </a:lnTo>
                <a:lnTo>
                  <a:pt x="3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rot="5400000">
            <a:off x="469812" y="4023170"/>
            <a:ext cx="391068" cy="335213"/>
          </a:xfrm>
          <a:custGeom>
            <a:rect b="b" l="l" r="r" t="t"/>
            <a:pathLst>
              <a:path extrusionOk="0" h="3762" w="5019">
                <a:moveTo>
                  <a:pt x="0" y="0"/>
                </a:moveTo>
                <a:lnTo>
                  <a:pt x="0" y="3761"/>
                </a:lnTo>
                <a:lnTo>
                  <a:pt x="5018" y="3761"/>
                </a:lnTo>
                <a:lnTo>
                  <a:pt x="5018" y="0"/>
                </a:lnTo>
                <a:close/>
              </a:path>
            </a:pathLst>
          </a:custGeom>
          <a:solidFill>
            <a:srgbClr val="FFE9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rot="5400000">
            <a:off x="522400" y="4124302"/>
            <a:ext cx="91086" cy="132945"/>
          </a:xfrm>
          <a:custGeom>
            <a:rect b="b" l="l" r="r" t="t"/>
            <a:pathLst>
              <a:path extrusionOk="0" h="1492" w="1169">
                <a:moveTo>
                  <a:pt x="0" y="1"/>
                </a:moveTo>
                <a:lnTo>
                  <a:pt x="0" y="1491"/>
                </a:lnTo>
                <a:lnTo>
                  <a:pt x="1169" y="1491"/>
                </a:lnTo>
                <a:lnTo>
                  <a:pt x="1169" y="1"/>
                </a:lnTo>
                <a:close/>
              </a:path>
            </a:pathLst>
          </a:custGeom>
          <a:solidFill>
            <a:srgbClr val="DDB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rot="5400000">
            <a:off x="1467840" y="3220889"/>
            <a:ext cx="206715" cy="2146718"/>
          </a:xfrm>
          <a:custGeom>
            <a:rect b="b" l="l" r="r" t="t"/>
            <a:pathLst>
              <a:path extrusionOk="0" h="24092" w="2653">
                <a:moveTo>
                  <a:pt x="0" y="0"/>
                </a:moveTo>
                <a:lnTo>
                  <a:pt x="0" y="24091"/>
                </a:lnTo>
                <a:lnTo>
                  <a:pt x="2508" y="24091"/>
                </a:lnTo>
                <a:lnTo>
                  <a:pt x="2508" y="20330"/>
                </a:lnTo>
                <a:lnTo>
                  <a:pt x="2508" y="7859"/>
                </a:lnTo>
                <a:lnTo>
                  <a:pt x="2508" y="7454"/>
                </a:lnTo>
                <a:lnTo>
                  <a:pt x="2652" y="7454"/>
                </a:lnTo>
                <a:lnTo>
                  <a:pt x="2652" y="7209"/>
                </a:lnTo>
                <a:lnTo>
                  <a:pt x="2507" y="7209"/>
                </a:lnTo>
                <a:lnTo>
                  <a:pt x="2507" y="6748"/>
                </a:lnTo>
                <a:cubicBezTo>
                  <a:pt x="2507" y="6652"/>
                  <a:pt x="2429" y="6575"/>
                  <a:pt x="2334" y="6575"/>
                </a:cubicBezTo>
                <a:cubicBezTo>
                  <a:pt x="2238" y="6575"/>
                  <a:pt x="2161" y="6654"/>
                  <a:pt x="2161" y="6748"/>
                </a:cubicBezTo>
                <a:lnTo>
                  <a:pt x="2161" y="7210"/>
                </a:lnTo>
                <a:lnTo>
                  <a:pt x="1618" y="7210"/>
                </a:lnTo>
                <a:lnTo>
                  <a:pt x="1618" y="4197"/>
                </a:lnTo>
                <a:lnTo>
                  <a:pt x="1618" y="3562"/>
                </a:lnTo>
                <a:lnTo>
                  <a:pt x="1808" y="3562"/>
                </a:lnTo>
                <a:lnTo>
                  <a:pt x="1808" y="3375"/>
                </a:lnTo>
                <a:lnTo>
                  <a:pt x="1618" y="3375"/>
                </a:lnTo>
                <a:lnTo>
                  <a:pt x="1618" y="3086"/>
                </a:lnTo>
                <a:cubicBezTo>
                  <a:pt x="1618" y="2991"/>
                  <a:pt x="1540" y="2915"/>
                  <a:pt x="1445" y="2915"/>
                </a:cubicBezTo>
                <a:cubicBezTo>
                  <a:pt x="1351" y="2915"/>
                  <a:pt x="1273" y="2992"/>
                  <a:pt x="1273" y="3086"/>
                </a:cubicBezTo>
                <a:lnTo>
                  <a:pt x="1273" y="3375"/>
                </a:lnTo>
                <a:lnTo>
                  <a:pt x="1096" y="337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rot="5400000">
            <a:off x="1750096" y="3517928"/>
            <a:ext cx="14571" cy="88749"/>
          </a:xfrm>
          <a:custGeom>
            <a:rect b="b" l="l" r="r" t="t"/>
            <a:pathLst>
              <a:path extrusionOk="0" fill="none" h="996" w="187">
                <a:moveTo>
                  <a:pt x="187" y="1"/>
                </a:moveTo>
                <a:lnTo>
                  <a:pt x="0" y="995"/>
                </a:lnTo>
              </a:path>
            </a:pathLst>
          </a:custGeom>
          <a:noFill/>
          <a:ln cap="flat" cmpd="sng" w="100">
            <a:solidFill>
              <a:srgbClr val="AB5306"/>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rot="5400000">
            <a:off x="1748927" y="3571846"/>
            <a:ext cx="16908" cy="88749"/>
          </a:xfrm>
          <a:custGeom>
            <a:rect b="b" l="l" r="r" t="t"/>
            <a:pathLst>
              <a:path extrusionOk="0" fill="none" h="996" w="217">
                <a:moveTo>
                  <a:pt x="1" y="1"/>
                </a:moveTo>
                <a:lnTo>
                  <a:pt x="217" y="995"/>
                </a:lnTo>
              </a:path>
            </a:pathLst>
          </a:custGeom>
          <a:noFill/>
          <a:ln cap="flat" cmpd="sng" w="100">
            <a:solidFill>
              <a:srgbClr val="AB5306"/>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rot="5400000">
            <a:off x="785061" y="3017922"/>
            <a:ext cx="644767" cy="1224659"/>
          </a:xfrm>
          <a:custGeom>
            <a:rect b="b" l="l" r="r" t="t"/>
            <a:pathLst>
              <a:path extrusionOk="0" h="13744" w="8275">
                <a:moveTo>
                  <a:pt x="2188" y="1"/>
                </a:moveTo>
                <a:lnTo>
                  <a:pt x="2188" y="3196"/>
                </a:lnTo>
                <a:lnTo>
                  <a:pt x="0" y="3196"/>
                </a:lnTo>
                <a:lnTo>
                  <a:pt x="0" y="13743"/>
                </a:lnTo>
                <a:lnTo>
                  <a:pt x="8275" y="13743"/>
                </a:lnTo>
                <a:lnTo>
                  <a:pt x="8275" y="3196"/>
                </a:lnTo>
                <a:lnTo>
                  <a:pt x="6086" y="3196"/>
                </a:lnTo>
                <a:lnTo>
                  <a:pt x="6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rot="5400000">
            <a:off x="1618457" y="3495411"/>
            <a:ext cx="60776" cy="71997"/>
          </a:xfrm>
          <a:custGeom>
            <a:rect b="b" l="l" r="r" t="t"/>
            <a:pathLst>
              <a:path extrusionOk="0" h="808" w="780">
                <a:moveTo>
                  <a:pt x="1" y="1"/>
                </a:moveTo>
                <a:lnTo>
                  <a:pt x="1" y="808"/>
                </a:lnTo>
                <a:lnTo>
                  <a:pt x="779" y="808"/>
                </a:lnTo>
                <a:lnTo>
                  <a:pt x="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rot="5400000">
            <a:off x="1618457" y="3594286"/>
            <a:ext cx="60776" cy="71997"/>
          </a:xfrm>
          <a:custGeom>
            <a:rect b="b" l="l" r="r" t="t"/>
            <a:pathLst>
              <a:path extrusionOk="0" h="808" w="780">
                <a:moveTo>
                  <a:pt x="0" y="1"/>
                </a:moveTo>
                <a:lnTo>
                  <a:pt x="0" y="808"/>
                </a:lnTo>
                <a:lnTo>
                  <a:pt x="779" y="808"/>
                </a:lnTo>
                <a:lnTo>
                  <a:pt x="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rot="5400000">
            <a:off x="1618457" y="3693162"/>
            <a:ext cx="60776" cy="71997"/>
          </a:xfrm>
          <a:custGeom>
            <a:rect b="b" l="l" r="r" t="t"/>
            <a:pathLst>
              <a:path extrusionOk="0" h="808" w="780">
                <a:moveTo>
                  <a:pt x="0" y="1"/>
                </a:moveTo>
                <a:lnTo>
                  <a:pt x="0" y="808"/>
                </a:lnTo>
                <a:lnTo>
                  <a:pt x="780" y="808"/>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rot="5400000">
            <a:off x="1513129" y="3495411"/>
            <a:ext cx="60776" cy="71997"/>
          </a:xfrm>
          <a:custGeom>
            <a:rect b="b" l="l" r="r" t="t"/>
            <a:pathLst>
              <a:path extrusionOk="0" h="808" w="780">
                <a:moveTo>
                  <a:pt x="1" y="0"/>
                </a:moveTo>
                <a:lnTo>
                  <a:pt x="1" y="808"/>
                </a:lnTo>
                <a:lnTo>
                  <a:pt x="779" y="808"/>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rot="5400000">
            <a:off x="1513129" y="3594286"/>
            <a:ext cx="60776" cy="71997"/>
          </a:xfrm>
          <a:custGeom>
            <a:rect b="b" l="l" r="r" t="t"/>
            <a:pathLst>
              <a:path extrusionOk="0" h="808" w="780">
                <a:moveTo>
                  <a:pt x="0" y="0"/>
                </a:moveTo>
                <a:lnTo>
                  <a:pt x="0" y="808"/>
                </a:lnTo>
                <a:lnTo>
                  <a:pt x="779" y="808"/>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rot="5400000">
            <a:off x="1513129" y="3693162"/>
            <a:ext cx="60776" cy="71997"/>
          </a:xfrm>
          <a:custGeom>
            <a:rect b="b" l="l" r="r" t="t"/>
            <a:pathLst>
              <a:path extrusionOk="0" h="808" w="780">
                <a:moveTo>
                  <a:pt x="0" y="0"/>
                </a:moveTo>
                <a:lnTo>
                  <a:pt x="0" y="808"/>
                </a:lnTo>
                <a:lnTo>
                  <a:pt x="780" y="808"/>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rot="5400000">
            <a:off x="1407801" y="3495411"/>
            <a:ext cx="60776" cy="71997"/>
          </a:xfrm>
          <a:custGeom>
            <a:rect b="b" l="l" r="r" t="t"/>
            <a:pathLst>
              <a:path extrusionOk="0" h="808" w="780">
                <a:moveTo>
                  <a:pt x="1" y="0"/>
                </a:moveTo>
                <a:lnTo>
                  <a:pt x="1" y="807"/>
                </a:lnTo>
                <a:lnTo>
                  <a:pt x="779" y="807"/>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rot="5400000">
            <a:off x="1407801" y="3594286"/>
            <a:ext cx="60776" cy="71997"/>
          </a:xfrm>
          <a:custGeom>
            <a:rect b="b" l="l" r="r" t="t"/>
            <a:pathLst>
              <a:path extrusionOk="0" h="808" w="780">
                <a:moveTo>
                  <a:pt x="0" y="0"/>
                </a:moveTo>
                <a:lnTo>
                  <a:pt x="0" y="807"/>
                </a:lnTo>
                <a:lnTo>
                  <a:pt x="779" y="807"/>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rot="5400000">
            <a:off x="1407801" y="3693162"/>
            <a:ext cx="60776" cy="71997"/>
          </a:xfrm>
          <a:custGeom>
            <a:rect b="b" l="l" r="r" t="t"/>
            <a:pathLst>
              <a:path extrusionOk="0" h="808" w="780">
                <a:moveTo>
                  <a:pt x="0" y="0"/>
                </a:moveTo>
                <a:lnTo>
                  <a:pt x="0" y="807"/>
                </a:lnTo>
                <a:lnTo>
                  <a:pt x="780" y="807"/>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rot="5400000">
            <a:off x="1242062" y="3653352"/>
            <a:ext cx="60854" cy="71908"/>
          </a:xfrm>
          <a:custGeom>
            <a:rect b="b" l="l" r="r" t="t"/>
            <a:pathLst>
              <a:path extrusionOk="0" h="807" w="781">
                <a:moveTo>
                  <a:pt x="1" y="0"/>
                </a:moveTo>
                <a:lnTo>
                  <a:pt x="1" y="807"/>
                </a:lnTo>
                <a:lnTo>
                  <a:pt x="780" y="807"/>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rot="5400000">
            <a:off x="1242101" y="3752189"/>
            <a:ext cx="60776" cy="71908"/>
          </a:xfrm>
          <a:custGeom>
            <a:rect b="b" l="l" r="r" t="t"/>
            <a:pathLst>
              <a:path extrusionOk="0" h="807" w="780">
                <a:moveTo>
                  <a:pt x="0" y="0"/>
                </a:moveTo>
                <a:lnTo>
                  <a:pt x="0" y="807"/>
                </a:lnTo>
                <a:lnTo>
                  <a:pt x="780" y="807"/>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rot="5400000">
            <a:off x="1242101" y="3851064"/>
            <a:ext cx="60776" cy="71908"/>
          </a:xfrm>
          <a:custGeom>
            <a:rect b="b" l="l" r="r" t="t"/>
            <a:pathLst>
              <a:path extrusionOk="0" h="807" w="780">
                <a:moveTo>
                  <a:pt x="0" y="0"/>
                </a:moveTo>
                <a:lnTo>
                  <a:pt x="0" y="807"/>
                </a:lnTo>
                <a:lnTo>
                  <a:pt x="780" y="807"/>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rot="5400000">
            <a:off x="1242101" y="3337520"/>
            <a:ext cx="60776" cy="71908"/>
          </a:xfrm>
          <a:custGeom>
            <a:rect b="b" l="l" r="r" t="t"/>
            <a:pathLst>
              <a:path extrusionOk="0" h="807" w="780">
                <a:moveTo>
                  <a:pt x="1" y="0"/>
                </a:moveTo>
                <a:lnTo>
                  <a:pt x="1" y="807"/>
                </a:lnTo>
                <a:lnTo>
                  <a:pt x="779" y="807"/>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rot="5400000">
            <a:off x="1242101" y="3436395"/>
            <a:ext cx="60776" cy="71908"/>
          </a:xfrm>
          <a:custGeom>
            <a:rect b="b" l="l" r="r" t="t"/>
            <a:pathLst>
              <a:path extrusionOk="0" h="807" w="780">
                <a:moveTo>
                  <a:pt x="0" y="0"/>
                </a:moveTo>
                <a:lnTo>
                  <a:pt x="0" y="807"/>
                </a:lnTo>
                <a:lnTo>
                  <a:pt x="779" y="807"/>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rot="5400000">
            <a:off x="1242140" y="3535232"/>
            <a:ext cx="60698" cy="71908"/>
          </a:xfrm>
          <a:custGeom>
            <a:rect b="b" l="l" r="r" t="t"/>
            <a:pathLst>
              <a:path extrusionOk="0" h="807" w="779">
                <a:moveTo>
                  <a:pt x="0" y="0"/>
                </a:moveTo>
                <a:lnTo>
                  <a:pt x="0" y="807"/>
                </a:lnTo>
                <a:lnTo>
                  <a:pt x="779" y="807"/>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rot="5400000">
            <a:off x="1140477" y="3653352"/>
            <a:ext cx="60854" cy="71908"/>
          </a:xfrm>
          <a:custGeom>
            <a:rect b="b" l="l" r="r" t="t"/>
            <a:pathLst>
              <a:path extrusionOk="0" h="807" w="781">
                <a:moveTo>
                  <a:pt x="1" y="0"/>
                </a:moveTo>
                <a:lnTo>
                  <a:pt x="1" y="806"/>
                </a:lnTo>
                <a:lnTo>
                  <a:pt x="780" y="806"/>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rot="5400000">
            <a:off x="1140516" y="3752189"/>
            <a:ext cx="60776" cy="71908"/>
          </a:xfrm>
          <a:custGeom>
            <a:rect b="b" l="l" r="r" t="t"/>
            <a:pathLst>
              <a:path extrusionOk="0" h="807" w="780">
                <a:moveTo>
                  <a:pt x="0" y="0"/>
                </a:moveTo>
                <a:lnTo>
                  <a:pt x="0" y="806"/>
                </a:lnTo>
                <a:lnTo>
                  <a:pt x="780" y="806"/>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rot="5400000">
            <a:off x="1140516" y="3851064"/>
            <a:ext cx="60776" cy="71908"/>
          </a:xfrm>
          <a:custGeom>
            <a:rect b="b" l="l" r="r" t="t"/>
            <a:pathLst>
              <a:path extrusionOk="0" h="807" w="780">
                <a:moveTo>
                  <a:pt x="0" y="0"/>
                </a:moveTo>
                <a:lnTo>
                  <a:pt x="0" y="806"/>
                </a:lnTo>
                <a:lnTo>
                  <a:pt x="780" y="806"/>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rot="5400000">
            <a:off x="1140516" y="3337520"/>
            <a:ext cx="60776" cy="71908"/>
          </a:xfrm>
          <a:custGeom>
            <a:rect b="b" l="l" r="r" t="t"/>
            <a:pathLst>
              <a:path extrusionOk="0" h="807" w="780">
                <a:moveTo>
                  <a:pt x="1" y="0"/>
                </a:moveTo>
                <a:lnTo>
                  <a:pt x="1" y="806"/>
                </a:lnTo>
                <a:lnTo>
                  <a:pt x="779" y="806"/>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rot="5400000">
            <a:off x="1140516" y="3436395"/>
            <a:ext cx="60776" cy="71908"/>
          </a:xfrm>
          <a:custGeom>
            <a:rect b="b" l="l" r="r" t="t"/>
            <a:pathLst>
              <a:path extrusionOk="0" h="807" w="780">
                <a:moveTo>
                  <a:pt x="0" y="0"/>
                </a:moveTo>
                <a:lnTo>
                  <a:pt x="0" y="806"/>
                </a:lnTo>
                <a:lnTo>
                  <a:pt x="779" y="806"/>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rot="5400000">
            <a:off x="1140555" y="3535232"/>
            <a:ext cx="60698" cy="71908"/>
          </a:xfrm>
          <a:custGeom>
            <a:rect b="b" l="l" r="r" t="t"/>
            <a:pathLst>
              <a:path extrusionOk="0" h="807" w="779">
                <a:moveTo>
                  <a:pt x="0" y="0"/>
                </a:moveTo>
                <a:lnTo>
                  <a:pt x="0" y="806"/>
                </a:lnTo>
                <a:lnTo>
                  <a:pt x="779" y="806"/>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rot="5400000">
            <a:off x="1038981" y="3653263"/>
            <a:ext cx="60854" cy="72086"/>
          </a:xfrm>
          <a:custGeom>
            <a:rect b="b" l="l" r="r" t="t"/>
            <a:pathLst>
              <a:path extrusionOk="0" h="809" w="781">
                <a:moveTo>
                  <a:pt x="1" y="1"/>
                </a:moveTo>
                <a:lnTo>
                  <a:pt x="1" y="808"/>
                </a:lnTo>
                <a:lnTo>
                  <a:pt x="780" y="808"/>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rot="5400000">
            <a:off x="1039020" y="3752100"/>
            <a:ext cx="60776" cy="72086"/>
          </a:xfrm>
          <a:custGeom>
            <a:rect b="b" l="l" r="r" t="t"/>
            <a:pathLst>
              <a:path extrusionOk="0" h="809" w="780">
                <a:moveTo>
                  <a:pt x="0" y="1"/>
                </a:moveTo>
                <a:lnTo>
                  <a:pt x="0" y="808"/>
                </a:lnTo>
                <a:lnTo>
                  <a:pt x="780" y="808"/>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rot="5400000">
            <a:off x="1039020" y="3850975"/>
            <a:ext cx="60776" cy="72086"/>
          </a:xfrm>
          <a:custGeom>
            <a:rect b="b" l="l" r="r" t="t"/>
            <a:pathLst>
              <a:path extrusionOk="0" h="809" w="780">
                <a:moveTo>
                  <a:pt x="0" y="1"/>
                </a:moveTo>
                <a:lnTo>
                  <a:pt x="0" y="808"/>
                </a:lnTo>
                <a:lnTo>
                  <a:pt x="780" y="808"/>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rot="5400000">
            <a:off x="1039020" y="3337431"/>
            <a:ext cx="60776" cy="72086"/>
          </a:xfrm>
          <a:custGeom>
            <a:rect b="b" l="l" r="r" t="t"/>
            <a:pathLst>
              <a:path extrusionOk="0" h="809" w="780">
                <a:moveTo>
                  <a:pt x="1" y="1"/>
                </a:moveTo>
                <a:lnTo>
                  <a:pt x="1" y="808"/>
                </a:lnTo>
                <a:lnTo>
                  <a:pt x="779" y="808"/>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rot="5400000">
            <a:off x="1039020" y="3436306"/>
            <a:ext cx="60776" cy="72086"/>
          </a:xfrm>
          <a:custGeom>
            <a:rect b="b" l="l" r="r" t="t"/>
            <a:pathLst>
              <a:path extrusionOk="0" h="809" w="780">
                <a:moveTo>
                  <a:pt x="0" y="1"/>
                </a:moveTo>
                <a:lnTo>
                  <a:pt x="0" y="808"/>
                </a:lnTo>
                <a:lnTo>
                  <a:pt x="779" y="808"/>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rot="5400000">
            <a:off x="1039059" y="3535142"/>
            <a:ext cx="60698" cy="72086"/>
          </a:xfrm>
          <a:custGeom>
            <a:rect b="b" l="l" r="r" t="t"/>
            <a:pathLst>
              <a:path extrusionOk="0" h="809" w="779">
                <a:moveTo>
                  <a:pt x="0" y="1"/>
                </a:moveTo>
                <a:lnTo>
                  <a:pt x="0" y="808"/>
                </a:lnTo>
                <a:lnTo>
                  <a:pt x="779" y="808"/>
                </a:lnTo>
                <a:lnTo>
                  <a:pt x="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rot="5400000">
            <a:off x="937574" y="3653352"/>
            <a:ext cx="60854" cy="71908"/>
          </a:xfrm>
          <a:custGeom>
            <a:rect b="b" l="l" r="r" t="t"/>
            <a:pathLst>
              <a:path extrusionOk="0" h="807" w="781">
                <a:moveTo>
                  <a:pt x="1" y="1"/>
                </a:moveTo>
                <a:lnTo>
                  <a:pt x="1"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rot="5400000">
            <a:off x="937613" y="3752189"/>
            <a:ext cx="60776" cy="71908"/>
          </a:xfrm>
          <a:custGeom>
            <a:rect b="b" l="l" r="r" t="t"/>
            <a:pathLst>
              <a:path extrusionOk="0" h="807" w="780">
                <a:moveTo>
                  <a:pt x="0" y="1"/>
                </a:moveTo>
                <a:lnTo>
                  <a:pt x="0"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rot="5400000">
            <a:off x="937613" y="3851064"/>
            <a:ext cx="60776" cy="71908"/>
          </a:xfrm>
          <a:custGeom>
            <a:rect b="b" l="l" r="r" t="t"/>
            <a:pathLst>
              <a:path extrusionOk="0" h="807" w="780">
                <a:moveTo>
                  <a:pt x="0" y="1"/>
                </a:moveTo>
                <a:lnTo>
                  <a:pt x="0"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rot="5400000">
            <a:off x="937613" y="3337520"/>
            <a:ext cx="60776" cy="71908"/>
          </a:xfrm>
          <a:custGeom>
            <a:rect b="b" l="l" r="r" t="t"/>
            <a:pathLst>
              <a:path extrusionOk="0" h="807" w="780">
                <a:moveTo>
                  <a:pt x="1" y="1"/>
                </a:moveTo>
                <a:lnTo>
                  <a:pt x="1" y="807"/>
                </a:lnTo>
                <a:lnTo>
                  <a:pt x="779" y="807"/>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rot="5400000">
            <a:off x="937613" y="3436395"/>
            <a:ext cx="60776" cy="71908"/>
          </a:xfrm>
          <a:custGeom>
            <a:rect b="b" l="l" r="r" t="t"/>
            <a:pathLst>
              <a:path extrusionOk="0" h="807" w="780">
                <a:moveTo>
                  <a:pt x="0" y="1"/>
                </a:moveTo>
                <a:lnTo>
                  <a:pt x="0" y="807"/>
                </a:lnTo>
                <a:lnTo>
                  <a:pt x="779" y="807"/>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rot="5400000">
            <a:off x="937652" y="3535232"/>
            <a:ext cx="60698" cy="71908"/>
          </a:xfrm>
          <a:custGeom>
            <a:rect b="b" l="l" r="r" t="t"/>
            <a:pathLst>
              <a:path extrusionOk="0" h="807" w="779">
                <a:moveTo>
                  <a:pt x="0" y="1"/>
                </a:moveTo>
                <a:lnTo>
                  <a:pt x="0" y="807"/>
                </a:lnTo>
                <a:lnTo>
                  <a:pt x="779" y="807"/>
                </a:lnTo>
                <a:lnTo>
                  <a:pt x="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rot="5400000">
            <a:off x="835988" y="3653352"/>
            <a:ext cx="60854" cy="71908"/>
          </a:xfrm>
          <a:custGeom>
            <a:rect b="b" l="l" r="r" t="t"/>
            <a:pathLst>
              <a:path extrusionOk="0" h="807" w="781">
                <a:moveTo>
                  <a:pt x="1" y="1"/>
                </a:moveTo>
                <a:lnTo>
                  <a:pt x="1"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rot="5400000">
            <a:off x="836027" y="3752189"/>
            <a:ext cx="60776" cy="71908"/>
          </a:xfrm>
          <a:custGeom>
            <a:rect b="b" l="l" r="r" t="t"/>
            <a:pathLst>
              <a:path extrusionOk="0" h="807" w="780">
                <a:moveTo>
                  <a:pt x="0" y="1"/>
                </a:moveTo>
                <a:lnTo>
                  <a:pt x="0"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rot="5400000">
            <a:off x="836027" y="3851064"/>
            <a:ext cx="60776" cy="71908"/>
          </a:xfrm>
          <a:custGeom>
            <a:rect b="b" l="l" r="r" t="t"/>
            <a:pathLst>
              <a:path extrusionOk="0" h="807" w="780">
                <a:moveTo>
                  <a:pt x="0" y="1"/>
                </a:moveTo>
                <a:lnTo>
                  <a:pt x="0" y="807"/>
                </a:lnTo>
                <a:lnTo>
                  <a:pt x="780" y="807"/>
                </a:lnTo>
                <a:lnTo>
                  <a:pt x="780"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rot="5400000">
            <a:off x="836027" y="3337520"/>
            <a:ext cx="60776" cy="71908"/>
          </a:xfrm>
          <a:custGeom>
            <a:rect b="b" l="l" r="r" t="t"/>
            <a:pathLst>
              <a:path extrusionOk="0" h="807" w="780">
                <a:moveTo>
                  <a:pt x="1" y="1"/>
                </a:moveTo>
                <a:lnTo>
                  <a:pt x="1" y="807"/>
                </a:lnTo>
                <a:lnTo>
                  <a:pt x="779" y="807"/>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rot="5400000">
            <a:off x="836027" y="3436395"/>
            <a:ext cx="60776" cy="71908"/>
          </a:xfrm>
          <a:custGeom>
            <a:rect b="b" l="l" r="r" t="t"/>
            <a:pathLst>
              <a:path extrusionOk="0" h="807" w="780">
                <a:moveTo>
                  <a:pt x="0" y="1"/>
                </a:moveTo>
                <a:lnTo>
                  <a:pt x="0" y="807"/>
                </a:lnTo>
                <a:lnTo>
                  <a:pt x="779" y="807"/>
                </a:lnTo>
                <a:lnTo>
                  <a:pt x="779" y="1"/>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rot="5400000">
            <a:off x="836066" y="3535232"/>
            <a:ext cx="60698" cy="71908"/>
          </a:xfrm>
          <a:custGeom>
            <a:rect b="b" l="l" r="r" t="t"/>
            <a:pathLst>
              <a:path extrusionOk="0" h="807" w="779">
                <a:moveTo>
                  <a:pt x="0" y="1"/>
                </a:moveTo>
                <a:lnTo>
                  <a:pt x="0" y="807"/>
                </a:lnTo>
                <a:lnTo>
                  <a:pt x="779" y="807"/>
                </a:lnTo>
                <a:lnTo>
                  <a:pt x="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rot="5400000">
            <a:off x="734537" y="3653308"/>
            <a:ext cx="60854" cy="71997"/>
          </a:xfrm>
          <a:custGeom>
            <a:rect b="b" l="l" r="r" t="t"/>
            <a:pathLst>
              <a:path extrusionOk="0" h="808" w="781">
                <a:moveTo>
                  <a:pt x="1" y="0"/>
                </a:moveTo>
                <a:lnTo>
                  <a:pt x="1" y="808"/>
                </a:lnTo>
                <a:lnTo>
                  <a:pt x="780" y="808"/>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rot="5400000">
            <a:off x="734576" y="3752144"/>
            <a:ext cx="60776" cy="71997"/>
          </a:xfrm>
          <a:custGeom>
            <a:rect b="b" l="l" r="r" t="t"/>
            <a:pathLst>
              <a:path extrusionOk="0" h="808" w="780">
                <a:moveTo>
                  <a:pt x="0" y="0"/>
                </a:moveTo>
                <a:lnTo>
                  <a:pt x="0" y="808"/>
                </a:lnTo>
                <a:lnTo>
                  <a:pt x="780" y="808"/>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rot="5400000">
            <a:off x="734576" y="3851020"/>
            <a:ext cx="60776" cy="71997"/>
          </a:xfrm>
          <a:custGeom>
            <a:rect b="b" l="l" r="r" t="t"/>
            <a:pathLst>
              <a:path extrusionOk="0" h="808" w="780">
                <a:moveTo>
                  <a:pt x="0" y="0"/>
                </a:moveTo>
                <a:lnTo>
                  <a:pt x="0" y="808"/>
                </a:lnTo>
                <a:lnTo>
                  <a:pt x="780" y="808"/>
                </a:lnTo>
                <a:lnTo>
                  <a:pt x="780"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rot="5400000">
            <a:off x="734576" y="3337475"/>
            <a:ext cx="60776" cy="71997"/>
          </a:xfrm>
          <a:custGeom>
            <a:rect b="b" l="l" r="r" t="t"/>
            <a:pathLst>
              <a:path extrusionOk="0" h="808" w="780">
                <a:moveTo>
                  <a:pt x="1" y="0"/>
                </a:moveTo>
                <a:lnTo>
                  <a:pt x="1" y="808"/>
                </a:lnTo>
                <a:lnTo>
                  <a:pt x="779" y="808"/>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rot="5400000">
            <a:off x="734576" y="3436351"/>
            <a:ext cx="60776" cy="71997"/>
          </a:xfrm>
          <a:custGeom>
            <a:rect b="b" l="l" r="r" t="t"/>
            <a:pathLst>
              <a:path extrusionOk="0" h="808" w="780">
                <a:moveTo>
                  <a:pt x="0" y="0"/>
                </a:moveTo>
                <a:lnTo>
                  <a:pt x="0" y="808"/>
                </a:lnTo>
                <a:lnTo>
                  <a:pt x="779" y="808"/>
                </a:lnTo>
                <a:lnTo>
                  <a:pt x="779" y="0"/>
                </a:lnTo>
                <a:close/>
              </a:path>
            </a:pathLst>
          </a:custGeom>
          <a:solidFill>
            <a:srgbClr val="A4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rot="5400000">
            <a:off x="734615" y="3535187"/>
            <a:ext cx="60698" cy="71997"/>
          </a:xfrm>
          <a:custGeom>
            <a:rect b="b" l="l" r="r" t="t"/>
            <a:pathLst>
              <a:path extrusionOk="0" h="808" w="779">
                <a:moveTo>
                  <a:pt x="0" y="0"/>
                </a:moveTo>
                <a:lnTo>
                  <a:pt x="0" y="808"/>
                </a:lnTo>
                <a:lnTo>
                  <a:pt x="779" y="808"/>
                </a:lnTo>
                <a:lnTo>
                  <a:pt x="7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rot="5400000">
            <a:off x="1034002" y="3613828"/>
            <a:ext cx="662766" cy="35107"/>
          </a:xfrm>
          <a:custGeom>
            <a:rect b="b" l="l" r="r" t="t"/>
            <a:pathLst>
              <a:path extrusionOk="0" h="394" w="8506">
                <a:moveTo>
                  <a:pt x="0" y="0"/>
                </a:moveTo>
                <a:lnTo>
                  <a:pt x="0" y="393"/>
                </a:lnTo>
                <a:lnTo>
                  <a:pt x="8506" y="393"/>
                </a:lnTo>
                <a:lnTo>
                  <a:pt x="85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rot="5400000">
            <a:off x="357836" y="3619798"/>
            <a:ext cx="662766" cy="23167"/>
          </a:xfrm>
          <a:custGeom>
            <a:rect b="b" l="l" r="r" t="t"/>
            <a:pathLst>
              <a:path extrusionOk="0" h="260" w="8506">
                <a:moveTo>
                  <a:pt x="0" y="1"/>
                </a:moveTo>
                <a:lnTo>
                  <a:pt x="0" y="260"/>
                </a:lnTo>
                <a:lnTo>
                  <a:pt x="8506" y="260"/>
                </a:lnTo>
                <a:lnTo>
                  <a:pt x="8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rot="5400000">
            <a:off x="480886" y="3573704"/>
            <a:ext cx="141498" cy="113163"/>
          </a:xfrm>
          <a:custGeom>
            <a:rect b="b" l="l" r="r" t="t"/>
            <a:pathLst>
              <a:path extrusionOk="0" h="1270" w="1816">
                <a:moveTo>
                  <a:pt x="1" y="0"/>
                </a:moveTo>
                <a:lnTo>
                  <a:pt x="1" y="1269"/>
                </a:lnTo>
                <a:lnTo>
                  <a:pt x="1816" y="1269"/>
                </a:lnTo>
                <a:lnTo>
                  <a:pt x="1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rot="5400000">
            <a:off x="3293485" y="2761007"/>
            <a:ext cx="40517" cy="585865"/>
          </a:xfrm>
          <a:custGeom>
            <a:rect b="b" l="l" r="r" t="t"/>
            <a:pathLst>
              <a:path extrusionOk="0" h="6575" w="520">
                <a:moveTo>
                  <a:pt x="88" y="1"/>
                </a:moveTo>
                <a:lnTo>
                  <a:pt x="1" y="6575"/>
                </a:lnTo>
                <a:lnTo>
                  <a:pt x="519" y="6575"/>
                </a:lnTo>
                <a:lnTo>
                  <a:pt x="4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rot="5400000">
            <a:off x="1531948" y="1725808"/>
            <a:ext cx="465167" cy="2528176"/>
          </a:xfrm>
          <a:custGeom>
            <a:rect b="b" l="l" r="r" t="t"/>
            <a:pathLst>
              <a:path extrusionOk="0" h="28373" w="5970">
                <a:moveTo>
                  <a:pt x="0" y="1"/>
                </a:moveTo>
                <a:lnTo>
                  <a:pt x="0" y="28373"/>
                </a:lnTo>
                <a:lnTo>
                  <a:pt x="5970" y="28373"/>
                </a:lnTo>
                <a:lnTo>
                  <a:pt x="5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rot="5400000">
            <a:off x="2690001" y="2883862"/>
            <a:ext cx="465167" cy="212070"/>
          </a:xfrm>
          <a:custGeom>
            <a:rect b="b" l="l" r="r" t="t"/>
            <a:pathLst>
              <a:path extrusionOk="0" h="2380" w="5970">
                <a:moveTo>
                  <a:pt x="0" y="1"/>
                </a:moveTo>
                <a:lnTo>
                  <a:pt x="0" y="2380"/>
                </a:lnTo>
                <a:lnTo>
                  <a:pt x="5970" y="2380"/>
                </a:lnTo>
                <a:lnTo>
                  <a:pt x="5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rot="5400000">
            <a:off x="2725649"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rot="5400000">
            <a:off x="2725649"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rot="5400000">
            <a:off x="2725649"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rot="5400000">
            <a:off x="2637163"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rot="5400000">
            <a:off x="2637163"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rot="5400000">
            <a:off x="2637163"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rot="5400000">
            <a:off x="2548410"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rot="5400000">
            <a:off x="2548410"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rot="5400000">
            <a:off x="2548410"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rot="5400000">
            <a:off x="2459745"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rot="5400000">
            <a:off x="2459745"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rot="5400000">
            <a:off x="2459745"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rot="5400000">
            <a:off x="2371081"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rot="5400000">
            <a:off x="2371081"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rot="5400000">
            <a:off x="2371081"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rot="5400000">
            <a:off x="2282417"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rot="5400000">
            <a:off x="2282417"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rot="5400000">
            <a:off x="2282417"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rot="5400000">
            <a:off x="1868769"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rot="5400000">
            <a:off x="1868769"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rot="5400000">
            <a:off x="1868769"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rot="5400000">
            <a:off x="1780193"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rot="5400000">
            <a:off x="1780193"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rot="5400000">
            <a:off x="1780193"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rot="5400000">
            <a:off x="1683866"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rot="5400000">
            <a:off x="1683866"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rot="5400000">
            <a:off x="1683866"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rot="5400000">
            <a:off x="1587449"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rot="5400000">
            <a:off x="1587449"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rot="5400000">
            <a:off x="1587449"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rot="5400000">
            <a:off x="1491121"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rot="5400000">
            <a:off x="1491121"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rot="5400000">
            <a:off x="1491121"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rot="5400000">
            <a:off x="1394704"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rot="5400000">
            <a:off x="1394704"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rot="5400000">
            <a:off x="1394704"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rot="5400000">
            <a:off x="1298376"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rot="5400000">
            <a:off x="1298376"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rot="5400000">
            <a:off x="1298376"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rot="5400000">
            <a:off x="1202048"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rot="5400000">
            <a:off x="1202048"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rot="5400000">
            <a:off x="1202048"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rot="5400000">
            <a:off x="1105721"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rot="5400000">
            <a:off x="1105721"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rot="5400000">
            <a:off x="1105721"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rot="5400000">
            <a:off x="1009393"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rot="5400000">
            <a:off x="1009393"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rot="5400000">
            <a:off x="1009393"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rot="5400000">
            <a:off x="912976" y="2849249"/>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rot="5400000">
            <a:off x="912976" y="2989030"/>
            <a:ext cx="89371" cy="89"/>
          </a:xfrm>
          <a:custGeom>
            <a:rect b="b" l="l" r="r" t="t"/>
            <a:pathLst>
              <a:path extrusionOk="0" fill="none" h="1" w="1147">
                <a:moveTo>
                  <a:pt x="1" y="0"/>
                </a:moveTo>
                <a:lnTo>
                  <a:pt x="1147"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rot="5400000">
            <a:off x="912976" y="3128968"/>
            <a:ext cx="89371" cy="89"/>
          </a:xfrm>
          <a:custGeom>
            <a:rect b="b" l="l" r="r" t="t"/>
            <a:pathLst>
              <a:path extrusionOk="0" fill="none" h="1" w="1147">
                <a:moveTo>
                  <a:pt x="0" y="0"/>
                </a:moveTo>
                <a:lnTo>
                  <a:pt x="1146" y="0"/>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rot="5400000">
            <a:off x="816648"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rot="5400000">
            <a:off x="816648"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rot="5400000">
            <a:off x="816648"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rot="5400000">
            <a:off x="720231"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rot="5400000">
            <a:off x="720231"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rot="5400000">
            <a:off x="720231"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rot="5400000">
            <a:off x="623993" y="2849249"/>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rot="5400000">
            <a:off x="623993" y="2989030"/>
            <a:ext cx="89371" cy="89"/>
          </a:xfrm>
          <a:custGeom>
            <a:rect b="b" l="l" r="r" t="t"/>
            <a:pathLst>
              <a:path extrusionOk="0" fill="none" h="1" w="1147">
                <a:moveTo>
                  <a:pt x="1" y="1"/>
                </a:moveTo>
                <a:lnTo>
                  <a:pt x="1147"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rot="5400000">
            <a:off x="623993" y="3128968"/>
            <a:ext cx="89371" cy="89"/>
          </a:xfrm>
          <a:custGeom>
            <a:rect b="b" l="l" r="r" t="t"/>
            <a:pathLst>
              <a:path extrusionOk="0" fill="none" h="1" w="1147">
                <a:moveTo>
                  <a:pt x="0" y="1"/>
                </a:moveTo>
                <a:lnTo>
                  <a:pt x="1146" y="1"/>
                </a:lnTo>
              </a:path>
            </a:pathLst>
          </a:custGeom>
          <a:noFill/>
          <a:ln cap="rnd" cmpd="sng" w="100">
            <a:solidFill>
              <a:srgbClr val="A68B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rot="5400000">
            <a:off x="2021405" y="2970561"/>
            <a:ext cx="465167" cy="38672"/>
          </a:xfrm>
          <a:custGeom>
            <a:rect b="b" l="l" r="r" t="t"/>
            <a:pathLst>
              <a:path extrusionOk="0" h="434" w="5970">
                <a:moveTo>
                  <a:pt x="0" y="1"/>
                </a:moveTo>
                <a:lnTo>
                  <a:pt x="0" y="434"/>
                </a:lnTo>
                <a:lnTo>
                  <a:pt x="5970" y="434"/>
                </a:lnTo>
                <a:lnTo>
                  <a:pt x="5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rot="5400000">
            <a:off x="1754120" y="2970605"/>
            <a:ext cx="465167" cy="38582"/>
          </a:xfrm>
          <a:custGeom>
            <a:rect b="b" l="l" r="r" t="t"/>
            <a:pathLst>
              <a:path extrusionOk="0" h="433" w="5970">
                <a:moveTo>
                  <a:pt x="0" y="1"/>
                </a:moveTo>
                <a:lnTo>
                  <a:pt x="0" y="433"/>
                </a:lnTo>
                <a:lnTo>
                  <a:pt x="5970" y="433"/>
                </a:lnTo>
                <a:lnTo>
                  <a:pt x="5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rot="5400000">
            <a:off x="492201" y="2952408"/>
            <a:ext cx="89371" cy="73333"/>
          </a:xfrm>
          <a:custGeom>
            <a:rect b="b" l="l" r="r" t="t"/>
            <a:pathLst>
              <a:path extrusionOk="0" h="823" w="1147">
                <a:moveTo>
                  <a:pt x="1" y="0"/>
                </a:moveTo>
                <a:lnTo>
                  <a:pt x="1" y="823"/>
                </a:lnTo>
                <a:lnTo>
                  <a:pt x="1147" y="823"/>
                </a:lnTo>
                <a:lnTo>
                  <a:pt x="11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rot="5400000">
            <a:off x="1647812" y="1841667"/>
            <a:ext cx="233441" cy="2528176"/>
          </a:xfrm>
          <a:custGeom>
            <a:rect b="b" l="l" r="r" t="t"/>
            <a:pathLst>
              <a:path extrusionOk="0" h="28373" w="2996">
                <a:moveTo>
                  <a:pt x="1" y="1"/>
                </a:moveTo>
                <a:lnTo>
                  <a:pt x="1" y="28373"/>
                </a:lnTo>
                <a:lnTo>
                  <a:pt x="2996" y="28373"/>
                </a:lnTo>
                <a:lnTo>
                  <a:pt x="2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rot="5400000">
            <a:off x="842418" y="383814"/>
            <a:ext cx="259232" cy="941038"/>
          </a:xfrm>
          <a:custGeom>
            <a:rect b="b" l="l" r="r" t="t"/>
            <a:pathLst>
              <a:path extrusionOk="0" h="10561" w="3327">
                <a:moveTo>
                  <a:pt x="0" y="0"/>
                </a:moveTo>
                <a:lnTo>
                  <a:pt x="0" y="10560"/>
                </a:lnTo>
                <a:lnTo>
                  <a:pt x="3327" y="10560"/>
                </a:lnTo>
                <a:lnTo>
                  <a:pt x="33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rot="5400000">
            <a:off x="2073177" y="1990563"/>
            <a:ext cx="114617" cy="156647"/>
          </a:xfrm>
          <a:custGeom>
            <a:rect b="b" l="l" r="r" t="t"/>
            <a:pathLst>
              <a:path extrusionOk="0" h="1758" w="1471">
                <a:moveTo>
                  <a:pt x="0" y="0"/>
                </a:moveTo>
                <a:lnTo>
                  <a:pt x="0" y="1757"/>
                </a:lnTo>
                <a:lnTo>
                  <a:pt x="1471" y="1757"/>
                </a:lnTo>
                <a:lnTo>
                  <a:pt x="14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rot="5400000">
            <a:off x="1256368" y="1334123"/>
            <a:ext cx="170795" cy="1467114"/>
          </a:xfrm>
          <a:custGeom>
            <a:rect b="b" l="l" r="r" t="t"/>
            <a:pathLst>
              <a:path extrusionOk="0" h="16465" w="2192">
                <a:moveTo>
                  <a:pt x="1" y="0"/>
                </a:moveTo>
                <a:lnTo>
                  <a:pt x="1" y="16464"/>
                </a:lnTo>
                <a:lnTo>
                  <a:pt x="2192" y="16464"/>
                </a:lnTo>
                <a:lnTo>
                  <a:pt x="21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rot="5400000">
            <a:off x="917768" y="1662220"/>
            <a:ext cx="476933" cy="1309042"/>
          </a:xfrm>
          <a:custGeom>
            <a:rect b="b" l="l" r="r" t="t"/>
            <a:pathLst>
              <a:path extrusionOk="0" h="14691" w="6121">
                <a:moveTo>
                  <a:pt x="1" y="1"/>
                </a:moveTo>
                <a:lnTo>
                  <a:pt x="1" y="14690"/>
                </a:lnTo>
                <a:lnTo>
                  <a:pt x="6121" y="14690"/>
                </a:lnTo>
                <a:lnTo>
                  <a:pt x="6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rot="5400000">
            <a:off x="1477175"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rot="5400000">
            <a:off x="1382095"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rot="5400000">
            <a:off x="1287015" y="2316774"/>
            <a:ext cx="477089" cy="89"/>
          </a:xfrm>
          <a:custGeom>
            <a:rect b="b" l="l" r="r" t="t"/>
            <a:pathLst>
              <a:path extrusionOk="0" fill="none" h="1" w="6123">
                <a:moveTo>
                  <a:pt x="1" y="0"/>
                </a:moveTo>
                <a:lnTo>
                  <a:pt x="6123" y="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rot="5400000">
            <a:off x="1191845" y="2316774"/>
            <a:ext cx="477089" cy="89"/>
          </a:xfrm>
          <a:custGeom>
            <a:rect b="b" l="l" r="r" t="t"/>
            <a:pathLst>
              <a:path extrusionOk="0" fill="none" h="1" w="6123">
                <a:moveTo>
                  <a:pt x="1" y="0"/>
                </a:moveTo>
                <a:lnTo>
                  <a:pt x="6123" y="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rot="5400000">
            <a:off x="1096765" y="2316774"/>
            <a:ext cx="477089" cy="89"/>
          </a:xfrm>
          <a:custGeom>
            <a:rect b="b" l="l" r="r" t="t"/>
            <a:pathLst>
              <a:path extrusionOk="0" fill="none" h="1" w="6123">
                <a:moveTo>
                  <a:pt x="1" y="0"/>
                </a:moveTo>
                <a:lnTo>
                  <a:pt x="6123" y="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rot="5400000">
            <a:off x="1001774"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rot="5400000">
            <a:off x="906694"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rot="5400000">
            <a:off x="811702"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rot="5400000">
            <a:off x="716533" y="2316774"/>
            <a:ext cx="477089" cy="89"/>
          </a:xfrm>
          <a:custGeom>
            <a:rect b="b" l="l" r="r" t="t"/>
            <a:pathLst>
              <a:path extrusionOk="0" fill="none" h="1" w="6123">
                <a:moveTo>
                  <a:pt x="1" y="0"/>
                </a:moveTo>
                <a:lnTo>
                  <a:pt x="6123" y="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rot="5400000">
            <a:off x="621542" y="2316774"/>
            <a:ext cx="477089" cy="89"/>
          </a:xfrm>
          <a:custGeom>
            <a:rect b="b" l="l" r="r" t="t"/>
            <a:pathLst>
              <a:path extrusionOk="0" fill="none" h="1" w="6123">
                <a:moveTo>
                  <a:pt x="1" y="0"/>
                </a:moveTo>
                <a:lnTo>
                  <a:pt x="6123" y="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rot="5400000">
            <a:off x="526373"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5400000">
            <a:off x="431292" y="2316774"/>
            <a:ext cx="477089" cy="89"/>
          </a:xfrm>
          <a:custGeom>
            <a:rect b="b" l="l" r="r" t="t"/>
            <a:pathLst>
              <a:path extrusionOk="0" fill="none" h="1" w="6123">
                <a:moveTo>
                  <a:pt x="1" y="1"/>
                </a:moveTo>
                <a:lnTo>
                  <a:pt x="6123" y="1"/>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1240349" y="1743220"/>
            <a:ext cx="0" cy="1138851"/>
          </a:xfrm>
          <a:custGeom>
            <a:rect b="b" l="l" r="r" t="t"/>
            <a:pathLst>
              <a:path extrusionOk="0" fill="none" h="12781" w="0">
                <a:moveTo>
                  <a:pt x="0" y="1"/>
                </a:moveTo>
                <a:lnTo>
                  <a:pt x="0" y="1278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rot="5400000">
            <a:off x="1240311" y="1834187"/>
            <a:ext cx="78" cy="1138851"/>
          </a:xfrm>
          <a:custGeom>
            <a:rect b="b" l="l" r="r" t="t"/>
            <a:pathLst>
              <a:path extrusionOk="0" fill="none" h="12781" w="1">
                <a:moveTo>
                  <a:pt x="0" y="1"/>
                </a:moveTo>
                <a:lnTo>
                  <a:pt x="0" y="1278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rot="5400000">
            <a:off x="1240311" y="1925115"/>
            <a:ext cx="78" cy="1138851"/>
          </a:xfrm>
          <a:custGeom>
            <a:rect b="b" l="l" r="r" t="t"/>
            <a:pathLst>
              <a:path extrusionOk="0" fill="none" h="12781" w="1">
                <a:moveTo>
                  <a:pt x="1" y="1"/>
                </a:moveTo>
                <a:lnTo>
                  <a:pt x="1" y="1278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rot="5400000">
            <a:off x="1240311" y="1569117"/>
            <a:ext cx="78" cy="1138851"/>
          </a:xfrm>
          <a:custGeom>
            <a:rect b="b" l="l" r="r" t="t"/>
            <a:pathLst>
              <a:path extrusionOk="0" fill="none" h="12781" w="1">
                <a:moveTo>
                  <a:pt x="0" y="1"/>
                </a:moveTo>
                <a:lnTo>
                  <a:pt x="0" y="12780"/>
                </a:lnTo>
              </a:path>
            </a:pathLst>
          </a:custGeom>
          <a:noFill/>
          <a:ln cap="flat" cmpd="sng" w="25">
            <a:solidFill>
              <a:srgbClr val="61ADD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rot="5400000">
            <a:off x="1018009" y="1762613"/>
            <a:ext cx="276451" cy="1309042"/>
          </a:xfrm>
          <a:custGeom>
            <a:rect b="b" l="l" r="r" t="t"/>
            <a:pathLst>
              <a:path extrusionOk="0" h="14691" w="3548">
                <a:moveTo>
                  <a:pt x="0" y="1"/>
                </a:moveTo>
                <a:lnTo>
                  <a:pt x="0" y="14690"/>
                </a:lnTo>
                <a:lnTo>
                  <a:pt x="3548" y="14690"/>
                </a:lnTo>
                <a:lnTo>
                  <a:pt x="3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rot="5400000">
            <a:off x="1037937" y="884365"/>
            <a:ext cx="501087" cy="1573683"/>
          </a:xfrm>
          <a:custGeom>
            <a:rect b="b" l="l" r="r" t="t"/>
            <a:pathLst>
              <a:path extrusionOk="0" h="17661" w="6431">
                <a:moveTo>
                  <a:pt x="1" y="0"/>
                </a:moveTo>
                <a:lnTo>
                  <a:pt x="1" y="17660"/>
                </a:lnTo>
                <a:lnTo>
                  <a:pt x="6430" y="17660"/>
                </a:lnTo>
                <a:lnTo>
                  <a:pt x="64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rot="5400000">
            <a:off x="1993603" y="1545301"/>
            <a:ext cx="399951" cy="251811"/>
          </a:xfrm>
          <a:custGeom>
            <a:rect b="b" l="l" r="r" t="t"/>
            <a:pathLst>
              <a:path extrusionOk="0" h="2826" w="5133">
                <a:moveTo>
                  <a:pt x="0" y="0"/>
                </a:moveTo>
                <a:lnTo>
                  <a:pt x="0" y="2825"/>
                </a:lnTo>
                <a:lnTo>
                  <a:pt x="5133" y="2825"/>
                </a:lnTo>
                <a:lnTo>
                  <a:pt x="51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rot="5400000">
            <a:off x="2245780" y="1587591"/>
            <a:ext cx="298814" cy="167072"/>
          </a:xfrm>
          <a:custGeom>
            <a:rect b="b" l="l" r="r" t="t"/>
            <a:pathLst>
              <a:path extrusionOk="0" h="1875" w="3835">
                <a:moveTo>
                  <a:pt x="1" y="1"/>
                </a:moveTo>
                <a:lnTo>
                  <a:pt x="1" y="1874"/>
                </a:lnTo>
                <a:lnTo>
                  <a:pt x="3835" y="1874"/>
                </a:lnTo>
                <a:lnTo>
                  <a:pt x="38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rot="5400000">
            <a:off x="2444532" y="1609465"/>
            <a:ext cx="182093" cy="123321"/>
          </a:xfrm>
          <a:custGeom>
            <a:rect b="b" l="l" r="r" t="t"/>
            <a:pathLst>
              <a:path extrusionOk="0" h="1384" w="2337">
                <a:moveTo>
                  <a:pt x="1" y="1"/>
                </a:moveTo>
                <a:lnTo>
                  <a:pt x="1" y="1384"/>
                </a:lnTo>
                <a:lnTo>
                  <a:pt x="2337" y="1384"/>
                </a:lnTo>
                <a:lnTo>
                  <a:pt x="2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rot="5400000">
            <a:off x="1928714" y="1471555"/>
            <a:ext cx="105734" cy="84828"/>
          </a:xfrm>
          <a:custGeom>
            <a:rect b="b" l="l" r="r" t="t"/>
            <a:pathLst>
              <a:path extrusionOk="0" h="952" w="1357">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rot="5400000">
            <a:off x="1928753" y="1625478"/>
            <a:ext cx="105656" cy="84828"/>
          </a:xfrm>
          <a:custGeom>
            <a:rect b="b" l="l" r="r" t="t"/>
            <a:pathLst>
              <a:path extrusionOk="0" h="952" w="1356">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rot="5400000">
            <a:off x="1928681" y="1779189"/>
            <a:ext cx="105890" cy="85095"/>
          </a:xfrm>
          <a:custGeom>
            <a:rect b="b" l="l" r="r" t="t"/>
            <a:pathLst>
              <a:path extrusionOk="0" h="955" w="1359">
                <a:moveTo>
                  <a:pt x="3" y="0"/>
                </a:moveTo>
                <a:lnTo>
                  <a:pt x="1" y="952"/>
                </a:lnTo>
                <a:lnTo>
                  <a:pt x="1357" y="955"/>
                </a:lnTo>
                <a:lnTo>
                  <a:pt x="1359" y="3"/>
                </a:lnTo>
                <a:lnTo>
                  <a:pt x="3"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rot="5400000">
            <a:off x="2192456" y="1516834"/>
            <a:ext cx="86800" cy="69769"/>
          </a:xfrm>
          <a:custGeom>
            <a:rect b="b" l="l" r="r" t="t"/>
            <a:pathLst>
              <a:path extrusionOk="0" h="783" w="1114">
                <a:moveTo>
                  <a:pt x="0" y="1"/>
                </a:moveTo>
                <a:lnTo>
                  <a:pt x="0" y="782"/>
                </a:lnTo>
                <a:lnTo>
                  <a:pt x="1113" y="782"/>
                </a:lnTo>
                <a:lnTo>
                  <a:pt x="1113"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rot="5400000">
            <a:off x="2192495" y="1643019"/>
            <a:ext cx="86722" cy="69769"/>
          </a:xfrm>
          <a:custGeom>
            <a:rect b="b" l="l" r="r" t="t"/>
            <a:pathLst>
              <a:path extrusionOk="0" h="783" w="1113">
                <a:moveTo>
                  <a:pt x="1" y="1"/>
                </a:moveTo>
                <a:lnTo>
                  <a:pt x="1" y="782"/>
                </a:lnTo>
                <a:lnTo>
                  <a:pt x="1113" y="782"/>
                </a:lnTo>
                <a:lnTo>
                  <a:pt x="1113"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rot="5400000">
            <a:off x="2192456" y="1769282"/>
            <a:ext cx="86800" cy="69769"/>
          </a:xfrm>
          <a:custGeom>
            <a:rect b="b" l="l" r="r" t="t"/>
            <a:pathLst>
              <a:path extrusionOk="0" h="783" w="1114">
                <a:moveTo>
                  <a:pt x="1" y="1"/>
                </a:moveTo>
                <a:lnTo>
                  <a:pt x="1" y="782"/>
                </a:lnTo>
                <a:lnTo>
                  <a:pt x="1114" y="782"/>
                </a:lnTo>
                <a:lnTo>
                  <a:pt x="1114"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rot="5400000">
            <a:off x="2406033" y="1553282"/>
            <a:ext cx="64827" cy="52037"/>
          </a:xfrm>
          <a:custGeom>
            <a:rect b="b" l="l" r="r" t="t"/>
            <a:pathLst>
              <a:path extrusionOk="0" h="584" w="832">
                <a:moveTo>
                  <a:pt x="0" y="0"/>
                </a:moveTo>
                <a:lnTo>
                  <a:pt x="0" y="583"/>
                </a:lnTo>
                <a:lnTo>
                  <a:pt x="831" y="583"/>
                </a:lnTo>
                <a:lnTo>
                  <a:pt x="831"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rot="5400000">
            <a:off x="2405994" y="1647599"/>
            <a:ext cx="64905" cy="52037"/>
          </a:xfrm>
          <a:custGeom>
            <a:rect b="b" l="l" r="r" t="t"/>
            <a:pathLst>
              <a:path extrusionOk="0" h="584" w="833">
                <a:moveTo>
                  <a:pt x="1" y="0"/>
                </a:moveTo>
                <a:lnTo>
                  <a:pt x="1" y="583"/>
                </a:lnTo>
                <a:lnTo>
                  <a:pt x="833" y="583"/>
                </a:lnTo>
                <a:lnTo>
                  <a:pt x="833"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rot="5400000">
            <a:off x="2405994" y="1742034"/>
            <a:ext cx="64905" cy="52037"/>
          </a:xfrm>
          <a:custGeom>
            <a:rect b="b" l="l" r="r" t="t"/>
            <a:pathLst>
              <a:path extrusionOk="0" h="584" w="833">
                <a:moveTo>
                  <a:pt x="0" y="0"/>
                </a:moveTo>
                <a:lnTo>
                  <a:pt x="0" y="583"/>
                </a:lnTo>
                <a:lnTo>
                  <a:pt x="832" y="583"/>
                </a:lnTo>
                <a:lnTo>
                  <a:pt x="832"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rot="5400000">
            <a:off x="2331092" y="1553282"/>
            <a:ext cx="64827" cy="52037"/>
          </a:xfrm>
          <a:custGeom>
            <a:rect b="b" l="l" r="r" t="t"/>
            <a:pathLst>
              <a:path extrusionOk="0" h="584" w="832">
                <a:moveTo>
                  <a:pt x="0" y="0"/>
                </a:moveTo>
                <a:lnTo>
                  <a:pt x="0" y="584"/>
                </a:lnTo>
                <a:lnTo>
                  <a:pt x="831" y="584"/>
                </a:lnTo>
                <a:lnTo>
                  <a:pt x="831"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rot="5400000">
            <a:off x="2331053" y="1647599"/>
            <a:ext cx="64905" cy="52037"/>
          </a:xfrm>
          <a:custGeom>
            <a:rect b="b" l="l" r="r" t="t"/>
            <a:pathLst>
              <a:path extrusionOk="0" h="584" w="833">
                <a:moveTo>
                  <a:pt x="1" y="0"/>
                </a:moveTo>
                <a:lnTo>
                  <a:pt x="1" y="584"/>
                </a:lnTo>
                <a:lnTo>
                  <a:pt x="833" y="584"/>
                </a:lnTo>
                <a:lnTo>
                  <a:pt x="833"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rot="5400000">
            <a:off x="2331053" y="1742034"/>
            <a:ext cx="64905" cy="52037"/>
          </a:xfrm>
          <a:custGeom>
            <a:rect b="b" l="l" r="r" t="t"/>
            <a:pathLst>
              <a:path extrusionOk="0" h="584" w="833">
                <a:moveTo>
                  <a:pt x="0" y="0"/>
                </a:moveTo>
                <a:lnTo>
                  <a:pt x="0" y="584"/>
                </a:lnTo>
                <a:lnTo>
                  <a:pt x="832" y="584"/>
                </a:lnTo>
                <a:lnTo>
                  <a:pt x="832"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rot="5400000">
            <a:off x="2095014" y="1516879"/>
            <a:ext cx="86800" cy="69680"/>
          </a:xfrm>
          <a:custGeom>
            <a:rect b="b" l="l" r="r" t="t"/>
            <a:pathLst>
              <a:path extrusionOk="0" h="782" w="1114">
                <a:moveTo>
                  <a:pt x="0" y="0"/>
                </a:moveTo>
                <a:lnTo>
                  <a:pt x="0" y="781"/>
                </a:lnTo>
                <a:lnTo>
                  <a:pt x="1113" y="781"/>
                </a:lnTo>
                <a:lnTo>
                  <a:pt x="1113"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rot="5400000">
            <a:off x="2095053" y="1643064"/>
            <a:ext cx="86722" cy="69680"/>
          </a:xfrm>
          <a:custGeom>
            <a:rect b="b" l="l" r="r" t="t"/>
            <a:pathLst>
              <a:path extrusionOk="0" h="782" w="1113">
                <a:moveTo>
                  <a:pt x="1" y="0"/>
                </a:moveTo>
                <a:lnTo>
                  <a:pt x="1" y="781"/>
                </a:lnTo>
                <a:lnTo>
                  <a:pt x="1113" y="781"/>
                </a:lnTo>
                <a:lnTo>
                  <a:pt x="1113"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rot="5400000">
            <a:off x="2095014" y="1769327"/>
            <a:ext cx="86800" cy="69680"/>
          </a:xfrm>
          <a:custGeom>
            <a:rect b="b" l="l" r="r" t="t"/>
            <a:pathLst>
              <a:path extrusionOk="0" h="782" w="1114">
                <a:moveTo>
                  <a:pt x="1" y="0"/>
                </a:moveTo>
                <a:lnTo>
                  <a:pt x="1" y="781"/>
                </a:lnTo>
                <a:lnTo>
                  <a:pt x="1114" y="781"/>
                </a:lnTo>
                <a:lnTo>
                  <a:pt x="1114"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rot="5400000">
            <a:off x="1786094" y="1471510"/>
            <a:ext cx="105734" cy="84917"/>
          </a:xfrm>
          <a:custGeom>
            <a:rect b="b" l="l" r="r" t="t"/>
            <a:pathLst>
              <a:path extrusionOk="0" h="953" w="1357">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rot="5400000">
            <a:off x="1786133" y="1625433"/>
            <a:ext cx="105656" cy="84917"/>
          </a:xfrm>
          <a:custGeom>
            <a:rect b="b" l="l" r="r" t="t"/>
            <a:pathLst>
              <a:path extrusionOk="0" h="953" w="1356">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rot="5400000">
            <a:off x="1786094" y="1779278"/>
            <a:ext cx="105734" cy="84917"/>
          </a:xfrm>
          <a:custGeom>
            <a:rect b="b" l="l" r="r" t="t"/>
            <a:pathLst>
              <a:path extrusionOk="0" h="953" w="1357">
                <a:moveTo>
                  <a:pt x="1" y="1"/>
                </a:moveTo>
                <a:lnTo>
                  <a:pt x="1" y="952"/>
                </a:lnTo>
                <a:lnTo>
                  <a:pt x="1357" y="952"/>
                </a:lnTo>
                <a:lnTo>
                  <a:pt x="1357"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rot="5400000">
            <a:off x="1643518" y="1471510"/>
            <a:ext cx="105734" cy="84917"/>
          </a:xfrm>
          <a:custGeom>
            <a:rect b="b" l="l" r="r" t="t"/>
            <a:pathLst>
              <a:path extrusionOk="0" h="953" w="1357">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rot="5400000">
            <a:off x="1643557" y="1625433"/>
            <a:ext cx="105656" cy="84917"/>
          </a:xfrm>
          <a:custGeom>
            <a:rect b="b" l="l" r="r" t="t"/>
            <a:pathLst>
              <a:path extrusionOk="0" h="953" w="1356">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rot="5400000">
            <a:off x="1643518" y="1779278"/>
            <a:ext cx="105734" cy="84917"/>
          </a:xfrm>
          <a:custGeom>
            <a:rect b="b" l="l" r="r" t="t"/>
            <a:pathLst>
              <a:path extrusionOk="0" h="953" w="1357">
                <a:moveTo>
                  <a:pt x="1" y="1"/>
                </a:moveTo>
                <a:lnTo>
                  <a:pt x="1" y="952"/>
                </a:lnTo>
                <a:lnTo>
                  <a:pt x="1357" y="952"/>
                </a:lnTo>
                <a:lnTo>
                  <a:pt x="1357"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rot="5400000">
            <a:off x="1500808" y="1471555"/>
            <a:ext cx="105734" cy="84828"/>
          </a:xfrm>
          <a:custGeom>
            <a:rect b="b" l="l" r="r" t="t"/>
            <a:pathLst>
              <a:path extrusionOk="0" h="952" w="1357">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rot="5400000">
            <a:off x="1500847" y="1625478"/>
            <a:ext cx="105656" cy="84828"/>
          </a:xfrm>
          <a:custGeom>
            <a:rect b="b" l="l" r="r" t="t"/>
            <a:pathLst>
              <a:path extrusionOk="0" h="952" w="1356">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rot="5400000">
            <a:off x="1500808" y="1779323"/>
            <a:ext cx="105734" cy="84828"/>
          </a:xfrm>
          <a:custGeom>
            <a:rect b="b" l="l" r="r" t="t"/>
            <a:pathLst>
              <a:path extrusionOk="0" h="952" w="1357">
                <a:moveTo>
                  <a:pt x="1" y="0"/>
                </a:moveTo>
                <a:lnTo>
                  <a:pt x="1" y="952"/>
                </a:lnTo>
                <a:lnTo>
                  <a:pt x="1357" y="952"/>
                </a:lnTo>
                <a:lnTo>
                  <a:pt x="1357"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rot="5400000">
            <a:off x="1358322" y="1471555"/>
            <a:ext cx="105734" cy="84828"/>
          </a:xfrm>
          <a:custGeom>
            <a:rect b="b" l="l" r="r" t="t"/>
            <a:pathLst>
              <a:path extrusionOk="0" h="952" w="1357">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rot="5400000">
            <a:off x="1358361" y="1625478"/>
            <a:ext cx="105656" cy="84828"/>
          </a:xfrm>
          <a:custGeom>
            <a:rect b="b" l="l" r="r" t="t"/>
            <a:pathLst>
              <a:path extrusionOk="0" h="952" w="1356">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rot="5400000">
            <a:off x="1358322" y="1779323"/>
            <a:ext cx="105734" cy="84828"/>
          </a:xfrm>
          <a:custGeom>
            <a:rect b="b" l="l" r="r" t="t"/>
            <a:pathLst>
              <a:path extrusionOk="0" h="952" w="1357">
                <a:moveTo>
                  <a:pt x="1" y="0"/>
                </a:moveTo>
                <a:lnTo>
                  <a:pt x="1" y="952"/>
                </a:lnTo>
                <a:lnTo>
                  <a:pt x="1357" y="952"/>
                </a:lnTo>
                <a:lnTo>
                  <a:pt x="1357"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rot="5400000">
            <a:off x="1215701" y="1471510"/>
            <a:ext cx="105734" cy="84917"/>
          </a:xfrm>
          <a:custGeom>
            <a:rect b="b" l="l" r="r" t="t"/>
            <a:pathLst>
              <a:path extrusionOk="0" h="953" w="1357">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rot="5400000">
            <a:off x="1215740" y="1625433"/>
            <a:ext cx="105656" cy="84917"/>
          </a:xfrm>
          <a:custGeom>
            <a:rect b="b" l="l" r="r" t="t"/>
            <a:pathLst>
              <a:path extrusionOk="0" h="953" w="1356">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rot="5400000">
            <a:off x="1215701" y="1779278"/>
            <a:ext cx="105734" cy="84917"/>
          </a:xfrm>
          <a:custGeom>
            <a:rect b="b" l="l" r="r" t="t"/>
            <a:pathLst>
              <a:path extrusionOk="0" h="953" w="1357">
                <a:moveTo>
                  <a:pt x="1" y="1"/>
                </a:moveTo>
                <a:lnTo>
                  <a:pt x="1" y="952"/>
                </a:lnTo>
                <a:lnTo>
                  <a:pt x="1357" y="952"/>
                </a:lnTo>
                <a:lnTo>
                  <a:pt x="1357"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rot="5400000">
            <a:off x="1073126" y="1471510"/>
            <a:ext cx="105734" cy="84917"/>
          </a:xfrm>
          <a:custGeom>
            <a:rect b="b" l="l" r="r" t="t"/>
            <a:pathLst>
              <a:path extrusionOk="0" h="953" w="1357">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rot="5400000">
            <a:off x="1073164" y="1625433"/>
            <a:ext cx="105656" cy="84917"/>
          </a:xfrm>
          <a:custGeom>
            <a:rect b="b" l="l" r="r" t="t"/>
            <a:pathLst>
              <a:path extrusionOk="0" h="953" w="1356">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rot="5400000">
            <a:off x="1073126" y="1779278"/>
            <a:ext cx="105734" cy="84917"/>
          </a:xfrm>
          <a:custGeom>
            <a:rect b="b" l="l" r="r" t="t"/>
            <a:pathLst>
              <a:path extrusionOk="0" h="953" w="1357">
                <a:moveTo>
                  <a:pt x="1" y="1"/>
                </a:moveTo>
                <a:lnTo>
                  <a:pt x="1" y="952"/>
                </a:lnTo>
                <a:lnTo>
                  <a:pt x="1357" y="952"/>
                </a:lnTo>
                <a:lnTo>
                  <a:pt x="1357"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rot="5400000">
            <a:off x="930505" y="1471555"/>
            <a:ext cx="105734" cy="84828"/>
          </a:xfrm>
          <a:custGeom>
            <a:rect b="b" l="l" r="r" t="t"/>
            <a:pathLst>
              <a:path extrusionOk="0" h="952" w="1357">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rot="5400000">
            <a:off x="930544" y="1625478"/>
            <a:ext cx="105656" cy="84828"/>
          </a:xfrm>
          <a:custGeom>
            <a:rect b="b" l="l" r="r" t="t"/>
            <a:pathLst>
              <a:path extrusionOk="0" h="952" w="1356">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rot="5400000">
            <a:off x="930505" y="1779323"/>
            <a:ext cx="105734" cy="84828"/>
          </a:xfrm>
          <a:custGeom>
            <a:rect b="b" l="l" r="r" t="t"/>
            <a:pathLst>
              <a:path extrusionOk="0" h="952" w="1357">
                <a:moveTo>
                  <a:pt x="1" y="0"/>
                </a:moveTo>
                <a:lnTo>
                  <a:pt x="1" y="952"/>
                </a:lnTo>
                <a:lnTo>
                  <a:pt x="1357" y="952"/>
                </a:lnTo>
                <a:lnTo>
                  <a:pt x="1357"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rot="5400000">
            <a:off x="787796" y="1471510"/>
            <a:ext cx="105734" cy="84917"/>
          </a:xfrm>
          <a:custGeom>
            <a:rect b="b" l="l" r="r" t="t"/>
            <a:pathLst>
              <a:path extrusionOk="0" h="953" w="1357">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rot="5400000">
            <a:off x="787835" y="1625433"/>
            <a:ext cx="105656" cy="84917"/>
          </a:xfrm>
          <a:custGeom>
            <a:rect b="b" l="l" r="r" t="t"/>
            <a:pathLst>
              <a:path extrusionOk="0" h="953" w="1356">
                <a:moveTo>
                  <a:pt x="0" y="0"/>
                </a:moveTo>
                <a:lnTo>
                  <a:pt x="0" y="952"/>
                </a:lnTo>
                <a:lnTo>
                  <a:pt x="1356" y="952"/>
                </a:lnTo>
                <a:lnTo>
                  <a:pt x="1356"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rot="5400000">
            <a:off x="787796" y="1779278"/>
            <a:ext cx="105734" cy="84917"/>
          </a:xfrm>
          <a:custGeom>
            <a:rect b="b" l="l" r="r" t="t"/>
            <a:pathLst>
              <a:path extrusionOk="0" h="953" w="1357">
                <a:moveTo>
                  <a:pt x="1" y="0"/>
                </a:moveTo>
                <a:lnTo>
                  <a:pt x="1" y="952"/>
                </a:lnTo>
                <a:lnTo>
                  <a:pt x="1357" y="952"/>
                </a:lnTo>
                <a:lnTo>
                  <a:pt x="1357" y="0"/>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rot="5400000">
            <a:off x="645220" y="1471510"/>
            <a:ext cx="105734" cy="84917"/>
          </a:xfrm>
          <a:custGeom>
            <a:rect b="b" l="l" r="r" t="t"/>
            <a:pathLst>
              <a:path extrusionOk="0" h="953" w="1357">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rot="5400000">
            <a:off x="645259" y="1625433"/>
            <a:ext cx="105656" cy="84917"/>
          </a:xfrm>
          <a:custGeom>
            <a:rect b="b" l="l" r="r" t="t"/>
            <a:pathLst>
              <a:path extrusionOk="0" h="953" w="1356">
                <a:moveTo>
                  <a:pt x="0" y="1"/>
                </a:moveTo>
                <a:lnTo>
                  <a:pt x="0" y="952"/>
                </a:lnTo>
                <a:lnTo>
                  <a:pt x="1356" y="952"/>
                </a:lnTo>
                <a:lnTo>
                  <a:pt x="1356"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rot="5400000">
            <a:off x="645220" y="1779278"/>
            <a:ext cx="105734" cy="84917"/>
          </a:xfrm>
          <a:custGeom>
            <a:rect b="b" l="l" r="r" t="t"/>
            <a:pathLst>
              <a:path extrusionOk="0" h="953" w="1357">
                <a:moveTo>
                  <a:pt x="1" y="1"/>
                </a:moveTo>
                <a:lnTo>
                  <a:pt x="1" y="952"/>
                </a:lnTo>
                <a:lnTo>
                  <a:pt x="1357" y="952"/>
                </a:lnTo>
                <a:lnTo>
                  <a:pt x="1357" y="1"/>
                </a:lnTo>
                <a:close/>
              </a:path>
            </a:pathLst>
          </a:custGeom>
          <a:solidFill>
            <a:srgbClr val="94D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rot="5400000">
            <a:off x="451206" y="1620370"/>
            <a:ext cx="202196" cy="101669"/>
          </a:xfrm>
          <a:custGeom>
            <a:rect b="b" l="l" r="r" t="t"/>
            <a:pathLst>
              <a:path extrusionOk="0" h="1141" w="2595">
                <a:moveTo>
                  <a:pt x="0" y="1"/>
                </a:moveTo>
                <a:lnTo>
                  <a:pt x="0" y="1140"/>
                </a:lnTo>
                <a:lnTo>
                  <a:pt x="2595" y="1140"/>
                </a:lnTo>
                <a:lnTo>
                  <a:pt x="25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rot="5400000">
            <a:off x="1427551" y="752058"/>
            <a:ext cx="243804" cy="2095571"/>
          </a:xfrm>
          <a:custGeom>
            <a:rect b="b" l="l" r="r" t="t"/>
            <a:pathLst>
              <a:path extrusionOk="0" h="23518" w="3129">
                <a:moveTo>
                  <a:pt x="0" y="1"/>
                </a:moveTo>
                <a:lnTo>
                  <a:pt x="0" y="11421"/>
                </a:lnTo>
                <a:lnTo>
                  <a:pt x="0" y="23517"/>
                </a:lnTo>
                <a:lnTo>
                  <a:pt x="3128" y="23517"/>
                </a:lnTo>
                <a:lnTo>
                  <a:pt x="3128" y="5857"/>
                </a:lnTo>
                <a:lnTo>
                  <a:pt x="2480" y="5857"/>
                </a:lnTo>
                <a:lnTo>
                  <a:pt x="2480" y="3117"/>
                </a:lnTo>
                <a:lnTo>
                  <a:pt x="1830" y="3117"/>
                </a:lnTo>
                <a:lnTo>
                  <a:pt x="1830" y="1331"/>
                </a:lnTo>
                <a:lnTo>
                  <a:pt x="1081" y="1331"/>
                </a:lnTo>
                <a:lnTo>
                  <a:pt x="10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rot="5400000">
            <a:off x="932808" y="615973"/>
            <a:ext cx="224636" cy="113163"/>
          </a:xfrm>
          <a:custGeom>
            <a:rect b="b" l="l" r="r" t="t"/>
            <a:pathLst>
              <a:path extrusionOk="0" h="1270" w="2883">
                <a:moveTo>
                  <a:pt x="0" y="1"/>
                </a:moveTo>
                <a:lnTo>
                  <a:pt x="0" y="1270"/>
                </a:lnTo>
                <a:lnTo>
                  <a:pt x="2883" y="1270"/>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rot="5400000">
            <a:off x="968750" y="623718"/>
            <a:ext cx="136979" cy="97748"/>
          </a:xfrm>
          <a:custGeom>
            <a:rect b="b" l="l" r="r" t="t"/>
            <a:pathLst>
              <a:path extrusionOk="0" h="1097" w="1758">
                <a:moveTo>
                  <a:pt x="0" y="1"/>
                </a:moveTo>
                <a:lnTo>
                  <a:pt x="0" y="1097"/>
                </a:lnTo>
                <a:lnTo>
                  <a:pt x="1758" y="1097"/>
                </a:lnTo>
                <a:lnTo>
                  <a:pt x="17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rot="5400000">
            <a:off x="551435" y="423324"/>
            <a:ext cx="390990" cy="498542"/>
          </a:xfrm>
          <a:custGeom>
            <a:rect b="b" l="l" r="r" t="t"/>
            <a:pathLst>
              <a:path extrusionOk="0" h="5595" w="5018">
                <a:moveTo>
                  <a:pt x="0" y="1"/>
                </a:moveTo>
                <a:lnTo>
                  <a:pt x="0" y="5594"/>
                </a:lnTo>
                <a:lnTo>
                  <a:pt x="5018" y="5594"/>
                </a:lnTo>
                <a:lnTo>
                  <a:pt x="50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rot="5400000">
            <a:off x="627367" y="498439"/>
            <a:ext cx="366368" cy="348311"/>
          </a:xfrm>
          <a:custGeom>
            <a:rect b="b" l="l" r="r" t="t"/>
            <a:pathLst>
              <a:path extrusionOk="0" h="3909" w="4702">
                <a:moveTo>
                  <a:pt x="1" y="1"/>
                </a:moveTo>
                <a:lnTo>
                  <a:pt x="1" y="3908"/>
                </a:lnTo>
                <a:lnTo>
                  <a:pt x="4701" y="3908"/>
                </a:lnTo>
                <a:lnTo>
                  <a:pt x="4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rot="5400000">
            <a:off x="770892" y="652133"/>
            <a:ext cx="332552" cy="41077"/>
          </a:xfrm>
          <a:custGeom>
            <a:rect b="b" l="l" r="r" t="t"/>
            <a:pathLst>
              <a:path extrusionOk="0" h="461" w="4268">
                <a:moveTo>
                  <a:pt x="231" y="0"/>
                </a:moveTo>
                <a:cubicBezTo>
                  <a:pt x="104" y="0"/>
                  <a:pt x="1" y="103"/>
                  <a:pt x="1" y="231"/>
                </a:cubicBezTo>
                <a:cubicBezTo>
                  <a:pt x="1" y="358"/>
                  <a:pt x="103" y="461"/>
                  <a:pt x="231" y="461"/>
                </a:cubicBezTo>
                <a:lnTo>
                  <a:pt x="4037" y="461"/>
                </a:lnTo>
                <a:cubicBezTo>
                  <a:pt x="4163" y="461"/>
                  <a:pt x="4267" y="359"/>
                  <a:pt x="4267" y="231"/>
                </a:cubicBezTo>
                <a:cubicBezTo>
                  <a:pt x="4267" y="105"/>
                  <a:pt x="4163" y="0"/>
                  <a:pt x="4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rot="5400000">
            <a:off x="710430" y="652089"/>
            <a:ext cx="332552" cy="41167"/>
          </a:xfrm>
          <a:custGeom>
            <a:rect b="b" l="l" r="r" t="t"/>
            <a:pathLst>
              <a:path extrusionOk="0" h="462" w="4268">
                <a:moveTo>
                  <a:pt x="231" y="1"/>
                </a:moveTo>
                <a:cubicBezTo>
                  <a:pt x="104" y="1"/>
                  <a:pt x="1" y="103"/>
                  <a:pt x="1" y="231"/>
                </a:cubicBezTo>
                <a:cubicBezTo>
                  <a:pt x="1" y="358"/>
                  <a:pt x="103" y="461"/>
                  <a:pt x="231" y="461"/>
                </a:cubicBezTo>
                <a:lnTo>
                  <a:pt x="4037" y="461"/>
                </a:lnTo>
                <a:cubicBezTo>
                  <a:pt x="4163" y="461"/>
                  <a:pt x="4267" y="359"/>
                  <a:pt x="4267" y="231"/>
                </a:cubicBezTo>
                <a:cubicBezTo>
                  <a:pt x="4267" y="103"/>
                  <a:pt x="4163" y="1"/>
                  <a:pt x="4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rot="5400000">
            <a:off x="650059" y="652133"/>
            <a:ext cx="332552" cy="41077"/>
          </a:xfrm>
          <a:custGeom>
            <a:rect b="b" l="l" r="r" t="t"/>
            <a:pathLst>
              <a:path extrusionOk="0" h="461" w="4268">
                <a:moveTo>
                  <a:pt x="4039" y="0"/>
                </a:moveTo>
                <a:cubicBezTo>
                  <a:pt x="4038" y="0"/>
                  <a:pt x="4038" y="0"/>
                  <a:pt x="4037" y="0"/>
                </a:cubicBezTo>
                <a:lnTo>
                  <a:pt x="231" y="0"/>
                </a:lnTo>
                <a:cubicBezTo>
                  <a:pt x="104" y="0"/>
                  <a:pt x="1" y="103"/>
                  <a:pt x="1" y="230"/>
                </a:cubicBezTo>
                <a:cubicBezTo>
                  <a:pt x="1" y="357"/>
                  <a:pt x="103" y="461"/>
                  <a:pt x="231" y="461"/>
                </a:cubicBezTo>
                <a:lnTo>
                  <a:pt x="4037" y="461"/>
                </a:lnTo>
                <a:cubicBezTo>
                  <a:pt x="4163" y="461"/>
                  <a:pt x="4267" y="358"/>
                  <a:pt x="4267" y="230"/>
                </a:cubicBezTo>
                <a:cubicBezTo>
                  <a:pt x="4267" y="103"/>
                  <a:pt x="4164" y="0"/>
                  <a:pt x="40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rot="5400000">
            <a:off x="589597" y="652089"/>
            <a:ext cx="332552" cy="41167"/>
          </a:xfrm>
          <a:custGeom>
            <a:rect b="b" l="l" r="r" t="t"/>
            <a:pathLst>
              <a:path extrusionOk="0" h="462" w="4268">
                <a:moveTo>
                  <a:pt x="4039" y="1"/>
                </a:moveTo>
                <a:cubicBezTo>
                  <a:pt x="4038" y="1"/>
                  <a:pt x="4038" y="1"/>
                  <a:pt x="4037" y="1"/>
                </a:cubicBezTo>
                <a:lnTo>
                  <a:pt x="231" y="1"/>
                </a:lnTo>
                <a:cubicBezTo>
                  <a:pt x="104" y="1"/>
                  <a:pt x="1" y="103"/>
                  <a:pt x="1" y="231"/>
                </a:cubicBezTo>
                <a:cubicBezTo>
                  <a:pt x="1" y="358"/>
                  <a:pt x="103" y="461"/>
                  <a:pt x="231" y="461"/>
                </a:cubicBezTo>
                <a:lnTo>
                  <a:pt x="4037" y="461"/>
                </a:lnTo>
                <a:cubicBezTo>
                  <a:pt x="4163" y="461"/>
                  <a:pt x="4267" y="359"/>
                  <a:pt x="4267" y="231"/>
                </a:cubicBezTo>
                <a:cubicBezTo>
                  <a:pt x="4267" y="104"/>
                  <a:pt x="4164" y="1"/>
                  <a:pt x="4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rot="5400000">
            <a:off x="529359" y="652089"/>
            <a:ext cx="332552" cy="41167"/>
          </a:xfrm>
          <a:custGeom>
            <a:rect b="b" l="l" r="r" t="t"/>
            <a:pathLst>
              <a:path extrusionOk="0" h="462" w="4268">
                <a:moveTo>
                  <a:pt x="231" y="1"/>
                </a:moveTo>
                <a:cubicBezTo>
                  <a:pt x="104" y="1"/>
                  <a:pt x="1" y="103"/>
                  <a:pt x="1" y="231"/>
                </a:cubicBezTo>
                <a:cubicBezTo>
                  <a:pt x="1" y="358"/>
                  <a:pt x="103" y="461"/>
                  <a:pt x="231" y="461"/>
                </a:cubicBezTo>
                <a:lnTo>
                  <a:pt x="4037" y="461"/>
                </a:lnTo>
                <a:cubicBezTo>
                  <a:pt x="4163" y="461"/>
                  <a:pt x="4267" y="359"/>
                  <a:pt x="4267" y="231"/>
                </a:cubicBezTo>
                <a:cubicBezTo>
                  <a:pt x="4267" y="104"/>
                  <a:pt x="4163" y="1"/>
                  <a:pt x="4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rot="5400000">
            <a:off x="500689" y="617269"/>
            <a:ext cx="104565" cy="110490"/>
          </a:xfrm>
          <a:custGeom>
            <a:rect b="b" l="l" r="r" t="t"/>
            <a:pathLst>
              <a:path extrusionOk="0" h="1240" w="1342">
                <a:moveTo>
                  <a:pt x="1" y="0"/>
                </a:moveTo>
                <a:lnTo>
                  <a:pt x="1" y="1239"/>
                </a:lnTo>
                <a:lnTo>
                  <a:pt x="1341" y="1239"/>
                </a:lnTo>
                <a:lnTo>
                  <a:pt x="1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rot="5400000">
            <a:off x="701861" y="468328"/>
            <a:ext cx="195651" cy="603865"/>
          </a:xfrm>
          <a:custGeom>
            <a:rect b="b" l="l" r="r" t="t"/>
            <a:pathLst>
              <a:path extrusionOk="0" h="6777" w="2511">
                <a:moveTo>
                  <a:pt x="1" y="1"/>
                </a:moveTo>
                <a:lnTo>
                  <a:pt x="1" y="6776"/>
                </a:lnTo>
                <a:lnTo>
                  <a:pt x="2511" y="6776"/>
                </a:lnTo>
                <a:lnTo>
                  <a:pt x="2511" y="1184"/>
                </a:lnTo>
                <a:lnTo>
                  <a:pt x="1444" y="1184"/>
                </a:ln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rot="5400000">
            <a:off x="806144" y="592222"/>
            <a:ext cx="680843" cy="1297547"/>
          </a:xfrm>
          <a:custGeom>
            <a:rect b="b" l="l" r="r" t="t"/>
            <a:pathLst>
              <a:path extrusionOk="0" h="14562" w="8738">
                <a:moveTo>
                  <a:pt x="0" y="0"/>
                </a:moveTo>
                <a:lnTo>
                  <a:pt x="0" y="14561"/>
                </a:lnTo>
                <a:lnTo>
                  <a:pt x="8737" y="14561"/>
                </a:lnTo>
                <a:lnTo>
                  <a:pt x="87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rot="5400000">
            <a:off x="875468" y="661545"/>
            <a:ext cx="680843" cy="1158900"/>
          </a:xfrm>
          <a:custGeom>
            <a:rect b="b" l="l" r="r" t="t"/>
            <a:pathLst>
              <a:path extrusionOk="0" h="13006" w="8738">
                <a:moveTo>
                  <a:pt x="0" y="0"/>
                </a:moveTo>
                <a:lnTo>
                  <a:pt x="0" y="13005"/>
                </a:lnTo>
                <a:lnTo>
                  <a:pt x="8737" y="13005"/>
                </a:lnTo>
                <a:lnTo>
                  <a:pt x="87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rot="5400000">
            <a:off x="1693655" y="956751"/>
            <a:ext cx="79242" cy="54621"/>
          </a:xfrm>
          <a:custGeom>
            <a:rect b="b" l="l" r="r" t="t"/>
            <a:pathLst>
              <a:path extrusionOk="0" h="613" w="1017">
                <a:moveTo>
                  <a:pt x="2" y="0"/>
                </a:moveTo>
                <a:cubicBezTo>
                  <a:pt x="2" y="0"/>
                  <a:pt x="0" y="0"/>
                  <a:pt x="0" y="1"/>
                </a:cubicBezTo>
                <a:lnTo>
                  <a:pt x="0" y="610"/>
                </a:lnTo>
                <a:cubicBezTo>
                  <a:pt x="0" y="610"/>
                  <a:pt x="0" y="612"/>
                  <a:pt x="2" y="612"/>
                </a:cubicBezTo>
                <a:lnTo>
                  <a:pt x="1015" y="612"/>
                </a:lnTo>
                <a:cubicBezTo>
                  <a:pt x="1015" y="612"/>
                  <a:pt x="1016" y="612"/>
                  <a:pt x="1016" y="610"/>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rot="5400000">
            <a:off x="1693616" y="1060340"/>
            <a:ext cx="79320" cy="54621"/>
          </a:xfrm>
          <a:custGeom>
            <a:rect b="b" l="l" r="r" t="t"/>
            <a:pathLst>
              <a:path extrusionOk="0" h="613" w="1018">
                <a:moveTo>
                  <a:pt x="1" y="0"/>
                </a:moveTo>
                <a:cubicBezTo>
                  <a:pt x="1" y="0"/>
                  <a:pt x="0" y="0"/>
                  <a:pt x="0" y="1"/>
                </a:cubicBezTo>
                <a:lnTo>
                  <a:pt x="0" y="610"/>
                </a:lnTo>
                <a:cubicBezTo>
                  <a:pt x="0" y="610"/>
                  <a:pt x="0" y="612"/>
                  <a:pt x="1" y="612"/>
                </a:cubicBezTo>
                <a:lnTo>
                  <a:pt x="1015" y="612"/>
                </a:lnTo>
                <a:cubicBezTo>
                  <a:pt x="1016" y="612"/>
                  <a:pt x="1017" y="612"/>
                  <a:pt x="1016" y="610"/>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rot="5400000">
            <a:off x="1693616" y="1163968"/>
            <a:ext cx="79320" cy="54621"/>
          </a:xfrm>
          <a:custGeom>
            <a:rect b="b" l="l" r="r" t="t"/>
            <a:pathLst>
              <a:path extrusionOk="0" h="613" w="1018">
                <a:moveTo>
                  <a:pt x="1" y="0"/>
                </a:moveTo>
                <a:cubicBezTo>
                  <a:pt x="1" y="0"/>
                  <a:pt x="0" y="0"/>
                  <a:pt x="0" y="1"/>
                </a:cubicBezTo>
                <a:lnTo>
                  <a:pt x="0" y="610"/>
                </a:lnTo>
                <a:cubicBezTo>
                  <a:pt x="0" y="610"/>
                  <a:pt x="0" y="612"/>
                  <a:pt x="1" y="612"/>
                </a:cubicBezTo>
                <a:lnTo>
                  <a:pt x="1015" y="612"/>
                </a:lnTo>
                <a:cubicBezTo>
                  <a:pt x="1016" y="612"/>
                  <a:pt x="1017" y="612"/>
                  <a:pt x="1016" y="610"/>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rot="5400000">
            <a:off x="1693655" y="1267558"/>
            <a:ext cx="79242" cy="54621"/>
          </a:xfrm>
          <a:custGeom>
            <a:rect b="b" l="l" r="r" t="t"/>
            <a:pathLst>
              <a:path extrusionOk="0" h="613" w="1017">
                <a:moveTo>
                  <a:pt x="1" y="0"/>
                </a:moveTo>
                <a:cubicBezTo>
                  <a:pt x="1" y="0"/>
                  <a:pt x="0" y="0"/>
                  <a:pt x="0" y="1"/>
                </a:cubicBezTo>
                <a:lnTo>
                  <a:pt x="0" y="610"/>
                </a:lnTo>
                <a:cubicBezTo>
                  <a:pt x="0" y="610"/>
                  <a:pt x="0" y="612"/>
                  <a:pt x="1" y="612"/>
                </a:cubicBezTo>
                <a:lnTo>
                  <a:pt x="1015" y="612"/>
                </a:lnTo>
                <a:cubicBezTo>
                  <a:pt x="1016" y="612"/>
                  <a:pt x="1016" y="612"/>
                  <a:pt x="1016" y="610"/>
                </a:cubicBezTo>
                <a:lnTo>
                  <a:pt x="1016" y="1"/>
                </a:lnTo>
                <a:cubicBezTo>
                  <a:pt x="1016" y="1"/>
                  <a:pt x="1016" y="0"/>
                  <a:pt x="1015"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rot="5400000">
            <a:off x="1693655" y="1371186"/>
            <a:ext cx="79242" cy="54621"/>
          </a:xfrm>
          <a:custGeom>
            <a:rect b="b" l="l" r="r" t="t"/>
            <a:pathLst>
              <a:path extrusionOk="0" h="613" w="1017">
                <a:moveTo>
                  <a:pt x="2" y="0"/>
                </a:moveTo>
                <a:cubicBezTo>
                  <a:pt x="2" y="0"/>
                  <a:pt x="1" y="0"/>
                  <a:pt x="1" y="1"/>
                </a:cubicBezTo>
                <a:lnTo>
                  <a:pt x="1" y="610"/>
                </a:lnTo>
                <a:cubicBezTo>
                  <a:pt x="1" y="610"/>
                  <a:pt x="1" y="612"/>
                  <a:pt x="2" y="612"/>
                </a:cubicBezTo>
                <a:lnTo>
                  <a:pt x="1016" y="612"/>
                </a:lnTo>
                <a:cubicBezTo>
                  <a:pt x="1017" y="612"/>
                  <a:pt x="1017" y="612"/>
                  <a:pt x="1017" y="610"/>
                </a:cubicBezTo>
                <a:lnTo>
                  <a:pt x="1017" y="1"/>
                </a:lnTo>
                <a:cubicBezTo>
                  <a:pt x="1017" y="1"/>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rot="5400000">
            <a:off x="1693655" y="1474814"/>
            <a:ext cx="79242" cy="54621"/>
          </a:xfrm>
          <a:custGeom>
            <a:rect b="b" l="l" r="r" t="t"/>
            <a:pathLst>
              <a:path extrusionOk="0" h="613" w="1017">
                <a:moveTo>
                  <a:pt x="2" y="0"/>
                </a:moveTo>
                <a:cubicBezTo>
                  <a:pt x="2" y="0"/>
                  <a:pt x="1" y="0"/>
                  <a:pt x="1" y="1"/>
                </a:cubicBezTo>
                <a:lnTo>
                  <a:pt x="1" y="610"/>
                </a:lnTo>
                <a:cubicBezTo>
                  <a:pt x="1" y="610"/>
                  <a:pt x="1" y="612"/>
                  <a:pt x="2" y="612"/>
                </a:cubicBezTo>
                <a:lnTo>
                  <a:pt x="1016" y="612"/>
                </a:lnTo>
                <a:cubicBezTo>
                  <a:pt x="1017" y="612"/>
                  <a:pt x="1017" y="612"/>
                  <a:pt x="1017" y="610"/>
                </a:cubicBezTo>
                <a:lnTo>
                  <a:pt x="1017" y="1"/>
                </a:lnTo>
                <a:cubicBezTo>
                  <a:pt x="1017" y="1"/>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rot="5400000">
            <a:off x="897502" y="956795"/>
            <a:ext cx="79242" cy="54532"/>
          </a:xfrm>
          <a:custGeom>
            <a:rect b="b" l="l" r="r" t="t"/>
            <a:pathLst>
              <a:path extrusionOk="0" h="612" w="1017">
                <a:moveTo>
                  <a:pt x="2" y="1"/>
                </a:moveTo>
                <a:cubicBezTo>
                  <a:pt x="2" y="1"/>
                  <a:pt x="0" y="1"/>
                  <a:pt x="0" y="2"/>
                </a:cubicBezTo>
                <a:lnTo>
                  <a:pt x="0" y="611"/>
                </a:lnTo>
                <a:cubicBezTo>
                  <a:pt x="0" y="611"/>
                  <a:pt x="0" y="612"/>
                  <a:pt x="2" y="612"/>
                </a:cubicBezTo>
                <a:lnTo>
                  <a:pt x="1015" y="612"/>
                </a:lnTo>
                <a:cubicBezTo>
                  <a:pt x="1015" y="612"/>
                  <a:pt x="1016" y="612"/>
                  <a:pt x="1016" y="611"/>
                </a:cubicBez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rot="5400000">
            <a:off x="897463" y="1060385"/>
            <a:ext cx="79320" cy="54532"/>
          </a:xfrm>
          <a:custGeom>
            <a:rect b="b" l="l" r="r" t="t"/>
            <a:pathLst>
              <a:path extrusionOk="0" h="612" w="1018">
                <a:moveTo>
                  <a:pt x="1" y="1"/>
                </a:moveTo>
                <a:cubicBezTo>
                  <a:pt x="1" y="1"/>
                  <a:pt x="0" y="1"/>
                  <a:pt x="0" y="2"/>
                </a:cubicBezTo>
                <a:lnTo>
                  <a:pt x="0" y="611"/>
                </a:lnTo>
                <a:cubicBezTo>
                  <a:pt x="0" y="611"/>
                  <a:pt x="0" y="612"/>
                  <a:pt x="1" y="612"/>
                </a:cubicBezTo>
                <a:lnTo>
                  <a:pt x="1015" y="612"/>
                </a:lnTo>
                <a:cubicBezTo>
                  <a:pt x="1016" y="612"/>
                  <a:pt x="1017" y="612"/>
                  <a:pt x="1016" y="611"/>
                </a:cubicBez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rot="5400000">
            <a:off x="897463" y="1164013"/>
            <a:ext cx="79320" cy="54532"/>
          </a:xfrm>
          <a:custGeom>
            <a:rect b="b" l="l" r="r" t="t"/>
            <a:pathLst>
              <a:path extrusionOk="0" h="612" w="1018">
                <a:moveTo>
                  <a:pt x="1" y="1"/>
                </a:moveTo>
                <a:cubicBezTo>
                  <a:pt x="1" y="1"/>
                  <a:pt x="0" y="1"/>
                  <a:pt x="0" y="2"/>
                </a:cubicBezTo>
                <a:lnTo>
                  <a:pt x="0" y="611"/>
                </a:lnTo>
                <a:cubicBezTo>
                  <a:pt x="0" y="611"/>
                  <a:pt x="0" y="612"/>
                  <a:pt x="1" y="612"/>
                </a:cubicBezTo>
                <a:lnTo>
                  <a:pt x="1015" y="612"/>
                </a:lnTo>
                <a:cubicBezTo>
                  <a:pt x="1016" y="612"/>
                  <a:pt x="1017" y="612"/>
                  <a:pt x="1016" y="611"/>
                </a:cubicBez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rot="5400000">
            <a:off x="897502" y="1267602"/>
            <a:ext cx="79242" cy="54532"/>
          </a:xfrm>
          <a:custGeom>
            <a:rect b="b" l="l" r="r" t="t"/>
            <a:pathLst>
              <a:path extrusionOk="0" h="612" w="1017">
                <a:moveTo>
                  <a:pt x="1" y="1"/>
                </a:moveTo>
                <a:cubicBezTo>
                  <a:pt x="1" y="1"/>
                  <a:pt x="0" y="1"/>
                  <a:pt x="0" y="2"/>
                </a:cubicBezTo>
                <a:lnTo>
                  <a:pt x="0" y="611"/>
                </a:lnTo>
                <a:cubicBezTo>
                  <a:pt x="0" y="611"/>
                  <a:pt x="0" y="612"/>
                  <a:pt x="1" y="612"/>
                </a:cubicBezTo>
                <a:lnTo>
                  <a:pt x="1015" y="612"/>
                </a:lnTo>
                <a:cubicBezTo>
                  <a:pt x="1016" y="612"/>
                  <a:pt x="1016" y="612"/>
                  <a:pt x="1016" y="611"/>
                </a:cubicBezTo>
                <a:lnTo>
                  <a:pt x="1016" y="2"/>
                </a:lnTo>
                <a:cubicBezTo>
                  <a:pt x="1016" y="2"/>
                  <a:pt x="1016" y="1"/>
                  <a:pt x="1015"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rot="5400000">
            <a:off x="897502" y="1371231"/>
            <a:ext cx="79242" cy="54532"/>
          </a:xfrm>
          <a:custGeom>
            <a:rect b="b" l="l" r="r" t="t"/>
            <a:pathLst>
              <a:path extrusionOk="0" h="612" w="1017">
                <a:moveTo>
                  <a:pt x="2" y="1"/>
                </a:moveTo>
                <a:cubicBezTo>
                  <a:pt x="2" y="1"/>
                  <a:pt x="1" y="1"/>
                  <a:pt x="1" y="2"/>
                </a:cubicBezTo>
                <a:lnTo>
                  <a:pt x="1" y="611"/>
                </a:lnTo>
                <a:cubicBezTo>
                  <a:pt x="1" y="611"/>
                  <a:pt x="1" y="612"/>
                  <a:pt x="2" y="612"/>
                </a:cubicBezTo>
                <a:lnTo>
                  <a:pt x="1016" y="612"/>
                </a:lnTo>
                <a:cubicBezTo>
                  <a:pt x="1017" y="612"/>
                  <a:pt x="1017" y="612"/>
                  <a:pt x="1017" y="611"/>
                </a:cubicBezTo>
                <a:lnTo>
                  <a:pt x="1017" y="2"/>
                </a:lnTo>
                <a:cubicBezTo>
                  <a:pt x="1017" y="2"/>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rot="5400000">
            <a:off x="897502" y="1474859"/>
            <a:ext cx="79242" cy="54532"/>
          </a:xfrm>
          <a:custGeom>
            <a:rect b="b" l="l" r="r" t="t"/>
            <a:pathLst>
              <a:path extrusionOk="0" h="612" w="1017">
                <a:moveTo>
                  <a:pt x="2" y="1"/>
                </a:moveTo>
                <a:cubicBezTo>
                  <a:pt x="2" y="1"/>
                  <a:pt x="1" y="1"/>
                  <a:pt x="1" y="2"/>
                </a:cubicBezTo>
                <a:lnTo>
                  <a:pt x="1" y="611"/>
                </a:lnTo>
                <a:cubicBezTo>
                  <a:pt x="1" y="611"/>
                  <a:pt x="1" y="612"/>
                  <a:pt x="2" y="612"/>
                </a:cubicBezTo>
                <a:lnTo>
                  <a:pt x="1016" y="612"/>
                </a:lnTo>
                <a:cubicBezTo>
                  <a:pt x="1017" y="612"/>
                  <a:pt x="1017" y="612"/>
                  <a:pt x="1017" y="611"/>
                </a:cubicBezTo>
                <a:lnTo>
                  <a:pt x="1017" y="2"/>
                </a:lnTo>
                <a:cubicBezTo>
                  <a:pt x="1017" y="2"/>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rot="5400000">
            <a:off x="816457" y="956751"/>
            <a:ext cx="79242" cy="54621"/>
          </a:xfrm>
          <a:custGeom>
            <a:rect b="b" l="l" r="r" t="t"/>
            <a:pathLst>
              <a:path extrusionOk="0" h="613" w="1017">
                <a:moveTo>
                  <a:pt x="2" y="0"/>
                </a:moveTo>
                <a:cubicBezTo>
                  <a:pt x="2" y="0"/>
                  <a:pt x="0" y="0"/>
                  <a:pt x="0" y="2"/>
                </a:cubicBezTo>
                <a:lnTo>
                  <a:pt x="0" y="611"/>
                </a:lnTo>
                <a:cubicBezTo>
                  <a:pt x="0" y="611"/>
                  <a:pt x="0" y="612"/>
                  <a:pt x="2" y="612"/>
                </a:cubicBezTo>
                <a:lnTo>
                  <a:pt x="1015" y="612"/>
                </a:lnTo>
                <a:lnTo>
                  <a:pt x="1016" y="611"/>
                </a:lnTo>
                <a:lnTo>
                  <a:pt x="1016" y="2"/>
                </a:lnTo>
                <a:cubicBezTo>
                  <a:pt x="1016" y="2"/>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rot="5400000">
            <a:off x="816418" y="1060340"/>
            <a:ext cx="79320" cy="54621"/>
          </a:xfrm>
          <a:custGeom>
            <a:rect b="b" l="l" r="r" t="t"/>
            <a:pathLst>
              <a:path extrusionOk="0" h="613" w="1018">
                <a:moveTo>
                  <a:pt x="1" y="0"/>
                </a:moveTo>
                <a:cubicBezTo>
                  <a:pt x="1" y="0"/>
                  <a:pt x="0" y="0"/>
                  <a:pt x="0" y="2"/>
                </a:cubicBezTo>
                <a:lnTo>
                  <a:pt x="0" y="611"/>
                </a:lnTo>
                <a:cubicBezTo>
                  <a:pt x="0" y="611"/>
                  <a:pt x="0" y="612"/>
                  <a:pt x="1" y="612"/>
                </a:cubicBezTo>
                <a:lnTo>
                  <a:pt x="1015" y="612"/>
                </a:lnTo>
                <a:cubicBezTo>
                  <a:pt x="1016" y="612"/>
                  <a:pt x="1017" y="611"/>
                  <a:pt x="1016" y="611"/>
                </a:cubicBezTo>
                <a:lnTo>
                  <a:pt x="1016" y="2"/>
                </a:lnTo>
                <a:cubicBezTo>
                  <a:pt x="1016" y="2"/>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rot="5400000">
            <a:off x="816418" y="1163968"/>
            <a:ext cx="79320" cy="54621"/>
          </a:xfrm>
          <a:custGeom>
            <a:rect b="b" l="l" r="r" t="t"/>
            <a:pathLst>
              <a:path extrusionOk="0" h="613" w="1018">
                <a:moveTo>
                  <a:pt x="1" y="0"/>
                </a:moveTo>
                <a:cubicBezTo>
                  <a:pt x="1" y="0"/>
                  <a:pt x="0" y="0"/>
                  <a:pt x="0" y="2"/>
                </a:cubicBezTo>
                <a:lnTo>
                  <a:pt x="0" y="611"/>
                </a:lnTo>
                <a:cubicBezTo>
                  <a:pt x="0" y="611"/>
                  <a:pt x="0" y="612"/>
                  <a:pt x="1" y="612"/>
                </a:cubicBezTo>
                <a:lnTo>
                  <a:pt x="1015" y="612"/>
                </a:lnTo>
                <a:cubicBezTo>
                  <a:pt x="1016" y="612"/>
                  <a:pt x="1017" y="611"/>
                  <a:pt x="1016" y="611"/>
                </a:cubicBezTo>
                <a:lnTo>
                  <a:pt x="1016" y="2"/>
                </a:lnTo>
                <a:cubicBezTo>
                  <a:pt x="1016" y="2"/>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rot="5400000">
            <a:off x="816457" y="1267558"/>
            <a:ext cx="79242" cy="54621"/>
          </a:xfrm>
          <a:custGeom>
            <a:rect b="b" l="l" r="r" t="t"/>
            <a:pathLst>
              <a:path extrusionOk="0" h="613" w="1017">
                <a:moveTo>
                  <a:pt x="1" y="0"/>
                </a:moveTo>
                <a:cubicBezTo>
                  <a:pt x="1" y="0"/>
                  <a:pt x="0" y="0"/>
                  <a:pt x="0" y="2"/>
                </a:cubicBezTo>
                <a:lnTo>
                  <a:pt x="0" y="611"/>
                </a:lnTo>
                <a:cubicBezTo>
                  <a:pt x="0" y="611"/>
                  <a:pt x="0" y="612"/>
                  <a:pt x="1" y="612"/>
                </a:cubicBezTo>
                <a:lnTo>
                  <a:pt x="1015" y="612"/>
                </a:lnTo>
                <a:cubicBezTo>
                  <a:pt x="1016" y="612"/>
                  <a:pt x="1016" y="611"/>
                  <a:pt x="1016" y="611"/>
                </a:cubicBezTo>
                <a:lnTo>
                  <a:pt x="1016" y="2"/>
                </a:lnTo>
                <a:cubicBezTo>
                  <a:pt x="1016" y="2"/>
                  <a:pt x="1016" y="0"/>
                  <a:pt x="1015"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rot="5400000">
            <a:off x="816457" y="1371186"/>
            <a:ext cx="79242" cy="54621"/>
          </a:xfrm>
          <a:custGeom>
            <a:rect b="b" l="l" r="r" t="t"/>
            <a:pathLst>
              <a:path extrusionOk="0" h="613" w="1017">
                <a:moveTo>
                  <a:pt x="2" y="0"/>
                </a:moveTo>
                <a:cubicBezTo>
                  <a:pt x="2" y="0"/>
                  <a:pt x="1" y="0"/>
                  <a:pt x="1" y="2"/>
                </a:cubicBezTo>
                <a:lnTo>
                  <a:pt x="1" y="611"/>
                </a:lnTo>
                <a:cubicBezTo>
                  <a:pt x="1" y="611"/>
                  <a:pt x="1" y="612"/>
                  <a:pt x="2" y="612"/>
                </a:cubicBezTo>
                <a:lnTo>
                  <a:pt x="1016" y="612"/>
                </a:lnTo>
                <a:cubicBezTo>
                  <a:pt x="1017" y="612"/>
                  <a:pt x="1017" y="611"/>
                  <a:pt x="1017" y="611"/>
                </a:cubicBezTo>
                <a:lnTo>
                  <a:pt x="1017" y="2"/>
                </a:lnTo>
                <a:cubicBezTo>
                  <a:pt x="1017" y="2"/>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rot="5400000">
            <a:off x="816457" y="1474814"/>
            <a:ext cx="79242" cy="54621"/>
          </a:xfrm>
          <a:custGeom>
            <a:rect b="b" l="l" r="r" t="t"/>
            <a:pathLst>
              <a:path extrusionOk="0" h="613" w="1017">
                <a:moveTo>
                  <a:pt x="2" y="0"/>
                </a:moveTo>
                <a:cubicBezTo>
                  <a:pt x="2" y="0"/>
                  <a:pt x="1" y="0"/>
                  <a:pt x="1" y="2"/>
                </a:cubicBezTo>
                <a:lnTo>
                  <a:pt x="1" y="611"/>
                </a:lnTo>
                <a:cubicBezTo>
                  <a:pt x="1" y="611"/>
                  <a:pt x="1" y="612"/>
                  <a:pt x="2" y="612"/>
                </a:cubicBezTo>
                <a:lnTo>
                  <a:pt x="1016" y="612"/>
                </a:lnTo>
                <a:cubicBezTo>
                  <a:pt x="1017" y="612"/>
                  <a:pt x="1017" y="611"/>
                  <a:pt x="1017" y="611"/>
                </a:cubicBezTo>
                <a:lnTo>
                  <a:pt x="1017" y="2"/>
                </a:lnTo>
                <a:cubicBezTo>
                  <a:pt x="1017" y="2"/>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rot="5400000">
            <a:off x="735590" y="956795"/>
            <a:ext cx="79242" cy="54532"/>
          </a:xfrm>
          <a:custGeom>
            <a:rect b="b" l="l" r="r" t="t"/>
            <a:pathLst>
              <a:path extrusionOk="0" h="612" w="1017">
                <a:moveTo>
                  <a:pt x="2" y="1"/>
                </a:moveTo>
                <a:cubicBezTo>
                  <a:pt x="2" y="1"/>
                  <a:pt x="0" y="1"/>
                  <a:pt x="0" y="2"/>
                </a:cubicBezTo>
                <a:lnTo>
                  <a:pt x="0" y="611"/>
                </a:lnTo>
                <a:cubicBezTo>
                  <a:pt x="0" y="611"/>
                  <a:pt x="0" y="612"/>
                  <a:pt x="2" y="612"/>
                </a:cubicBezTo>
                <a:lnTo>
                  <a:pt x="1015" y="612"/>
                </a:lnTo>
                <a:lnTo>
                  <a:pt x="1016" y="611"/>
                </a:ln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rot="5400000">
            <a:off x="735551" y="1060385"/>
            <a:ext cx="79320" cy="54532"/>
          </a:xfrm>
          <a:custGeom>
            <a:rect b="b" l="l" r="r" t="t"/>
            <a:pathLst>
              <a:path extrusionOk="0" h="612" w="1018">
                <a:moveTo>
                  <a:pt x="1" y="1"/>
                </a:moveTo>
                <a:cubicBezTo>
                  <a:pt x="1" y="1"/>
                  <a:pt x="0" y="1"/>
                  <a:pt x="0" y="2"/>
                </a:cubicBezTo>
                <a:lnTo>
                  <a:pt x="0" y="611"/>
                </a:lnTo>
                <a:cubicBezTo>
                  <a:pt x="0" y="611"/>
                  <a:pt x="0" y="612"/>
                  <a:pt x="1" y="612"/>
                </a:cubicBezTo>
                <a:lnTo>
                  <a:pt x="1015" y="612"/>
                </a:lnTo>
                <a:cubicBezTo>
                  <a:pt x="1016" y="612"/>
                  <a:pt x="1017" y="611"/>
                  <a:pt x="1016" y="611"/>
                </a:cubicBez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rot="5400000">
            <a:off x="735551" y="1164013"/>
            <a:ext cx="79320" cy="54532"/>
          </a:xfrm>
          <a:custGeom>
            <a:rect b="b" l="l" r="r" t="t"/>
            <a:pathLst>
              <a:path extrusionOk="0" h="612" w="1018">
                <a:moveTo>
                  <a:pt x="1" y="1"/>
                </a:moveTo>
                <a:cubicBezTo>
                  <a:pt x="1" y="1"/>
                  <a:pt x="0" y="1"/>
                  <a:pt x="0" y="2"/>
                </a:cubicBezTo>
                <a:lnTo>
                  <a:pt x="0" y="611"/>
                </a:lnTo>
                <a:cubicBezTo>
                  <a:pt x="0" y="611"/>
                  <a:pt x="0" y="612"/>
                  <a:pt x="1" y="612"/>
                </a:cubicBezTo>
                <a:lnTo>
                  <a:pt x="1015" y="612"/>
                </a:lnTo>
                <a:cubicBezTo>
                  <a:pt x="1016" y="612"/>
                  <a:pt x="1017" y="611"/>
                  <a:pt x="1016" y="611"/>
                </a:cubicBezTo>
                <a:lnTo>
                  <a:pt x="1016" y="2"/>
                </a:lnTo>
                <a:cubicBezTo>
                  <a:pt x="1016" y="2"/>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rot="5400000">
            <a:off x="735590" y="1267602"/>
            <a:ext cx="79242" cy="54532"/>
          </a:xfrm>
          <a:custGeom>
            <a:rect b="b" l="l" r="r" t="t"/>
            <a:pathLst>
              <a:path extrusionOk="0" h="612" w="1017">
                <a:moveTo>
                  <a:pt x="1" y="1"/>
                </a:moveTo>
                <a:cubicBezTo>
                  <a:pt x="1" y="1"/>
                  <a:pt x="0" y="1"/>
                  <a:pt x="0" y="2"/>
                </a:cubicBezTo>
                <a:lnTo>
                  <a:pt x="0" y="611"/>
                </a:lnTo>
                <a:cubicBezTo>
                  <a:pt x="0" y="611"/>
                  <a:pt x="0" y="612"/>
                  <a:pt x="1" y="612"/>
                </a:cubicBezTo>
                <a:lnTo>
                  <a:pt x="1015" y="612"/>
                </a:lnTo>
                <a:cubicBezTo>
                  <a:pt x="1016" y="612"/>
                  <a:pt x="1016" y="611"/>
                  <a:pt x="1016" y="611"/>
                </a:cubicBezTo>
                <a:lnTo>
                  <a:pt x="1016" y="2"/>
                </a:lnTo>
                <a:cubicBezTo>
                  <a:pt x="1016" y="2"/>
                  <a:pt x="1016" y="1"/>
                  <a:pt x="1015"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rot="5400000">
            <a:off x="735590" y="1371231"/>
            <a:ext cx="79242" cy="54532"/>
          </a:xfrm>
          <a:custGeom>
            <a:rect b="b" l="l" r="r" t="t"/>
            <a:pathLst>
              <a:path extrusionOk="0" h="612" w="1017">
                <a:moveTo>
                  <a:pt x="2" y="1"/>
                </a:moveTo>
                <a:cubicBezTo>
                  <a:pt x="2" y="1"/>
                  <a:pt x="1" y="1"/>
                  <a:pt x="1" y="2"/>
                </a:cubicBezTo>
                <a:lnTo>
                  <a:pt x="1" y="611"/>
                </a:lnTo>
                <a:cubicBezTo>
                  <a:pt x="1" y="611"/>
                  <a:pt x="1" y="612"/>
                  <a:pt x="2" y="612"/>
                </a:cubicBezTo>
                <a:lnTo>
                  <a:pt x="1016" y="612"/>
                </a:lnTo>
                <a:cubicBezTo>
                  <a:pt x="1017" y="612"/>
                  <a:pt x="1017" y="611"/>
                  <a:pt x="1017" y="611"/>
                </a:cubicBezTo>
                <a:lnTo>
                  <a:pt x="1017" y="2"/>
                </a:lnTo>
                <a:cubicBezTo>
                  <a:pt x="1017" y="2"/>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rot="5400000">
            <a:off x="735590" y="1474859"/>
            <a:ext cx="79242" cy="54532"/>
          </a:xfrm>
          <a:custGeom>
            <a:rect b="b" l="l" r="r" t="t"/>
            <a:pathLst>
              <a:path extrusionOk="0" h="612" w="1017">
                <a:moveTo>
                  <a:pt x="2" y="1"/>
                </a:moveTo>
                <a:cubicBezTo>
                  <a:pt x="2" y="1"/>
                  <a:pt x="1" y="1"/>
                  <a:pt x="1" y="2"/>
                </a:cubicBezTo>
                <a:lnTo>
                  <a:pt x="1" y="611"/>
                </a:lnTo>
                <a:cubicBezTo>
                  <a:pt x="1" y="611"/>
                  <a:pt x="1" y="612"/>
                  <a:pt x="2" y="612"/>
                </a:cubicBezTo>
                <a:lnTo>
                  <a:pt x="1016" y="612"/>
                </a:lnTo>
                <a:cubicBezTo>
                  <a:pt x="1017" y="612"/>
                  <a:pt x="1017" y="611"/>
                  <a:pt x="1017" y="611"/>
                </a:cubicBezTo>
                <a:lnTo>
                  <a:pt x="1017" y="2"/>
                </a:lnTo>
                <a:cubicBezTo>
                  <a:pt x="1017" y="2"/>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rot="5400000">
            <a:off x="654633" y="956751"/>
            <a:ext cx="79242" cy="54621"/>
          </a:xfrm>
          <a:custGeom>
            <a:rect b="b" l="l" r="r" t="t"/>
            <a:pathLst>
              <a:path extrusionOk="0" h="613" w="1017">
                <a:moveTo>
                  <a:pt x="2" y="1"/>
                </a:moveTo>
                <a:cubicBezTo>
                  <a:pt x="2" y="1"/>
                  <a:pt x="0" y="1"/>
                  <a:pt x="0" y="3"/>
                </a:cubicBezTo>
                <a:lnTo>
                  <a:pt x="0" y="611"/>
                </a:lnTo>
                <a:cubicBezTo>
                  <a:pt x="0" y="611"/>
                  <a:pt x="0" y="612"/>
                  <a:pt x="2" y="612"/>
                </a:cubicBezTo>
                <a:lnTo>
                  <a:pt x="1015" y="612"/>
                </a:lnTo>
                <a:lnTo>
                  <a:pt x="1016" y="611"/>
                </a:lnTo>
                <a:lnTo>
                  <a:pt x="1016" y="3"/>
                </a:lnTo>
                <a:cubicBezTo>
                  <a:pt x="1016" y="3"/>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rot="5400000">
            <a:off x="654594" y="1060340"/>
            <a:ext cx="79320" cy="54621"/>
          </a:xfrm>
          <a:custGeom>
            <a:rect b="b" l="l" r="r" t="t"/>
            <a:pathLst>
              <a:path extrusionOk="0" h="613" w="1018">
                <a:moveTo>
                  <a:pt x="1" y="1"/>
                </a:moveTo>
                <a:cubicBezTo>
                  <a:pt x="1" y="1"/>
                  <a:pt x="0" y="1"/>
                  <a:pt x="0" y="3"/>
                </a:cubicBezTo>
                <a:lnTo>
                  <a:pt x="0" y="611"/>
                </a:lnTo>
                <a:cubicBezTo>
                  <a:pt x="0" y="611"/>
                  <a:pt x="0" y="612"/>
                  <a:pt x="1" y="612"/>
                </a:cubicBezTo>
                <a:lnTo>
                  <a:pt x="1015" y="612"/>
                </a:lnTo>
                <a:cubicBezTo>
                  <a:pt x="1016" y="612"/>
                  <a:pt x="1017" y="611"/>
                  <a:pt x="1016" y="611"/>
                </a:cubicBezTo>
                <a:lnTo>
                  <a:pt x="1016" y="3"/>
                </a:lnTo>
                <a:cubicBezTo>
                  <a:pt x="1016" y="3"/>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rot="5400000">
            <a:off x="654594" y="1163968"/>
            <a:ext cx="79320" cy="54621"/>
          </a:xfrm>
          <a:custGeom>
            <a:rect b="b" l="l" r="r" t="t"/>
            <a:pathLst>
              <a:path extrusionOk="0" h="613" w="1018">
                <a:moveTo>
                  <a:pt x="1" y="1"/>
                </a:moveTo>
                <a:cubicBezTo>
                  <a:pt x="1" y="1"/>
                  <a:pt x="0" y="1"/>
                  <a:pt x="0" y="3"/>
                </a:cubicBezTo>
                <a:lnTo>
                  <a:pt x="0" y="611"/>
                </a:lnTo>
                <a:cubicBezTo>
                  <a:pt x="0" y="611"/>
                  <a:pt x="0" y="612"/>
                  <a:pt x="1" y="612"/>
                </a:cubicBezTo>
                <a:lnTo>
                  <a:pt x="1015" y="612"/>
                </a:lnTo>
                <a:cubicBezTo>
                  <a:pt x="1016" y="612"/>
                  <a:pt x="1017" y="611"/>
                  <a:pt x="1016" y="611"/>
                </a:cubicBezTo>
                <a:lnTo>
                  <a:pt x="1016" y="3"/>
                </a:lnTo>
                <a:cubicBezTo>
                  <a:pt x="1016" y="3"/>
                  <a:pt x="1016" y="1"/>
                  <a:pt x="1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rot="5400000">
            <a:off x="654633" y="1267558"/>
            <a:ext cx="79242" cy="54621"/>
          </a:xfrm>
          <a:custGeom>
            <a:rect b="b" l="l" r="r" t="t"/>
            <a:pathLst>
              <a:path extrusionOk="0" h="613" w="1017">
                <a:moveTo>
                  <a:pt x="1" y="1"/>
                </a:moveTo>
                <a:cubicBezTo>
                  <a:pt x="1" y="1"/>
                  <a:pt x="0" y="1"/>
                  <a:pt x="0" y="3"/>
                </a:cubicBezTo>
                <a:lnTo>
                  <a:pt x="0" y="611"/>
                </a:lnTo>
                <a:cubicBezTo>
                  <a:pt x="0" y="611"/>
                  <a:pt x="0" y="612"/>
                  <a:pt x="1" y="612"/>
                </a:cubicBezTo>
                <a:lnTo>
                  <a:pt x="1015" y="612"/>
                </a:lnTo>
                <a:cubicBezTo>
                  <a:pt x="1016" y="612"/>
                  <a:pt x="1016" y="611"/>
                  <a:pt x="1016" y="611"/>
                </a:cubicBezTo>
                <a:lnTo>
                  <a:pt x="1016" y="3"/>
                </a:lnTo>
                <a:cubicBezTo>
                  <a:pt x="1016" y="3"/>
                  <a:pt x="1016" y="1"/>
                  <a:pt x="1015"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rot="5400000">
            <a:off x="654633" y="1371186"/>
            <a:ext cx="79242" cy="54621"/>
          </a:xfrm>
          <a:custGeom>
            <a:rect b="b" l="l" r="r" t="t"/>
            <a:pathLst>
              <a:path extrusionOk="0" h="613" w="1017">
                <a:moveTo>
                  <a:pt x="2" y="1"/>
                </a:moveTo>
                <a:cubicBezTo>
                  <a:pt x="2" y="1"/>
                  <a:pt x="1" y="1"/>
                  <a:pt x="1" y="3"/>
                </a:cubicBezTo>
                <a:lnTo>
                  <a:pt x="1" y="611"/>
                </a:lnTo>
                <a:cubicBezTo>
                  <a:pt x="1" y="611"/>
                  <a:pt x="1" y="612"/>
                  <a:pt x="2" y="612"/>
                </a:cubicBezTo>
                <a:lnTo>
                  <a:pt x="1016" y="612"/>
                </a:lnTo>
                <a:cubicBezTo>
                  <a:pt x="1017" y="612"/>
                  <a:pt x="1017" y="611"/>
                  <a:pt x="1017" y="611"/>
                </a:cubicBezTo>
                <a:lnTo>
                  <a:pt x="1017" y="3"/>
                </a:lnTo>
                <a:cubicBezTo>
                  <a:pt x="1017" y="3"/>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rot="5400000">
            <a:off x="654633" y="1474814"/>
            <a:ext cx="79242" cy="54621"/>
          </a:xfrm>
          <a:custGeom>
            <a:rect b="b" l="l" r="r" t="t"/>
            <a:pathLst>
              <a:path extrusionOk="0" h="613" w="1017">
                <a:moveTo>
                  <a:pt x="2" y="1"/>
                </a:moveTo>
                <a:cubicBezTo>
                  <a:pt x="2" y="1"/>
                  <a:pt x="1" y="1"/>
                  <a:pt x="1" y="3"/>
                </a:cubicBezTo>
                <a:lnTo>
                  <a:pt x="1" y="611"/>
                </a:lnTo>
                <a:cubicBezTo>
                  <a:pt x="1" y="611"/>
                  <a:pt x="1" y="612"/>
                  <a:pt x="2" y="612"/>
                </a:cubicBezTo>
                <a:lnTo>
                  <a:pt x="1016" y="612"/>
                </a:lnTo>
                <a:cubicBezTo>
                  <a:pt x="1017" y="612"/>
                  <a:pt x="1017" y="611"/>
                  <a:pt x="1017" y="611"/>
                </a:cubicBezTo>
                <a:lnTo>
                  <a:pt x="1017" y="3"/>
                </a:lnTo>
                <a:cubicBezTo>
                  <a:pt x="1017" y="3"/>
                  <a:pt x="1017" y="1"/>
                  <a:pt x="1016" y="1"/>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rot="5400000">
            <a:off x="1300340" y="660833"/>
            <a:ext cx="79242" cy="646457"/>
          </a:xfrm>
          <a:custGeom>
            <a:rect b="b" l="l" r="r" t="t"/>
            <a:pathLst>
              <a:path extrusionOk="0" h="7255" w="1017">
                <a:moveTo>
                  <a:pt x="2" y="0"/>
                </a:moveTo>
                <a:cubicBezTo>
                  <a:pt x="2" y="0"/>
                  <a:pt x="0" y="0"/>
                  <a:pt x="0" y="1"/>
                </a:cubicBezTo>
                <a:lnTo>
                  <a:pt x="0" y="7252"/>
                </a:lnTo>
                <a:cubicBezTo>
                  <a:pt x="0" y="7252"/>
                  <a:pt x="0" y="7254"/>
                  <a:pt x="2" y="7254"/>
                </a:cubicBezTo>
                <a:lnTo>
                  <a:pt x="1015" y="7254"/>
                </a:lnTo>
                <a:cubicBezTo>
                  <a:pt x="1015" y="7254"/>
                  <a:pt x="1016" y="7254"/>
                  <a:pt x="1016" y="7252"/>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rot="5400000">
            <a:off x="1571890" y="983978"/>
            <a:ext cx="79320" cy="89"/>
          </a:xfrm>
          <a:custGeom>
            <a:rect b="b" l="l" r="r" t="t"/>
            <a:pathLst>
              <a:path extrusionOk="0" fill="none" h="1" w="1018">
                <a:moveTo>
                  <a:pt x="0" y="0"/>
                </a:moveTo>
                <a:lnTo>
                  <a:pt x="1017" y="0"/>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rot="5400000">
            <a:off x="1503810" y="983978"/>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rot="5400000">
            <a:off x="1435819" y="983978"/>
            <a:ext cx="79320" cy="89"/>
          </a:xfrm>
          <a:custGeom>
            <a:rect b="b" l="l" r="r" t="t"/>
            <a:pathLst>
              <a:path extrusionOk="0" fill="none" h="1" w="1018">
                <a:moveTo>
                  <a:pt x="0" y="1"/>
                </a:moveTo>
                <a:lnTo>
                  <a:pt x="1017" y="1"/>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rot="5400000">
            <a:off x="1367561" y="983978"/>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rot="5400000">
            <a:off x="1299570" y="983978"/>
            <a:ext cx="79320" cy="89"/>
          </a:xfrm>
          <a:custGeom>
            <a:rect b="b" l="l" r="r" t="t"/>
            <a:pathLst>
              <a:path extrusionOk="0" fill="none" h="1" w="1018">
                <a:moveTo>
                  <a:pt x="0" y="0"/>
                </a:moveTo>
                <a:lnTo>
                  <a:pt x="1017" y="0"/>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rot="5400000">
            <a:off x="1231579" y="983978"/>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rot="5400000">
            <a:off x="1163321" y="983978"/>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rot="5400000">
            <a:off x="1095330" y="983978"/>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rot="5400000">
            <a:off x="1027161" y="983978"/>
            <a:ext cx="79320" cy="89"/>
          </a:xfrm>
          <a:custGeom>
            <a:rect b="b" l="l" r="r" t="t"/>
            <a:pathLst>
              <a:path extrusionOk="0" fill="none" h="1" w="1018">
                <a:moveTo>
                  <a:pt x="0" y="1"/>
                </a:moveTo>
                <a:lnTo>
                  <a:pt x="1017" y="1"/>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rot="5400000">
            <a:off x="1300301" y="764422"/>
            <a:ext cx="79320" cy="646457"/>
          </a:xfrm>
          <a:custGeom>
            <a:rect b="b" l="l" r="r" t="t"/>
            <a:pathLst>
              <a:path extrusionOk="0" h="7255" w="1018">
                <a:moveTo>
                  <a:pt x="1" y="0"/>
                </a:moveTo>
                <a:cubicBezTo>
                  <a:pt x="1" y="0"/>
                  <a:pt x="0" y="0"/>
                  <a:pt x="0" y="1"/>
                </a:cubicBezTo>
                <a:lnTo>
                  <a:pt x="0" y="7252"/>
                </a:lnTo>
                <a:cubicBezTo>
                  <a:pt x="0" y="7252"/>
                  <a:pt x="0" y="7254"/>
                  <a:pt x="1" y="7254"/>
                </a:cubicBezTo>
                <a:lnTo>
                  <a:pt x="1015" y="7254"/>
                </a:lnTo>
                <a:cubicBezTo>
                  <a:pt x="1016" y="7254"/>
                  <a:pt x="1017" y="7254"/>
                  <a:pt x="1016" y="7252"/>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rot="5400000">
            <a:off x="1571890" y="1087606"/>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rot="5400000">
            <a:off x="1503810" y="1087606"/>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rot="5400000">
            <a:off x="1435819" y="1087606"/>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rot="5400000">
            <a:off x="1367561" y="1087606"/>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rot="5400000">
            <a:off x="1299570" y="1087606"/>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rot="5400000">
            <a:off x="1231579" y="1087606"/>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rot="5400000">
            <a:off x="1163321" y="1087606"/>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rot="5400000">
            <a:off x="1095330" y="1087606"/>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rot="5400000">
            <a:off x="1027161" y="1087606"/>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rot="5400000">
            <a:off x="1300301" y="868051"/>
            <a:ext cx="79320" cy="646457"/>
          </a:xfrm>
          <a:custGeom>
            <a:rect b="b" l="l" r="r" t="t"/>
            <a:pathLst>
              <a:path extrusionOk="0" h="7255" w="1018">
                <a:moveTo>
                  <a:pt x="1" y="0"/>
                </a:moveTo>
                <a:cubicBezTo>
                  <a:pt x="1" y="0"/>
                  <a:pt x="0" y="0"/>
                  <a:pt x="0" y="1"/>
                </a:cubicBezTo>
                <a:lnTo>
                  <a:pt x="0" y="7252"/>
                </a:lnTo>
                <a:cubicBezTo>
                  <a:pt x="0" y="7252"/>
                  <a:pt x="0" y="7254"/>
                  <a:pt x="1" y="7254"/>
                </a:cubicBezTo>
                <a:lnTo>
                  <a:pt x="1015" y="7254"/>
                </a:lnTo>
                <a:cubicBezTo>
                  <a:pt x="1016" y="7254"/>
                  <a:pt x="1017" y="7254"/>
                  <a:pt x="1016" y="7252"/>
                </a:cubicBezTo>
                <a:lnTo>
                  <a:pt x="1016" y="1"/>
                </a:lnTo>
                <a:cubicBezTo>
                  <a:pt x="1016" y="1"/>
                  <a:pt x="1016" y="0"/>
                  <a:pt x="10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rot="5400000">
            <a:off x="1571890" y="1191234"/>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rot="5400000">
            <a:off x="1503810" y="1191234"/>
            <a:ext cx="79320" cy="89"/>
          </a:xfrm>
          <a:custGeom>
            <a:rect b="b" l="l" r="r" t="t"/>
            <a:pathLst>
              <a:path extrusionOk="0" fill="none" h="1" w="1018">
                <a:moveTo>
                  <a:pt x="0" y="1"/>
                </a:moveTo>
                <a:lnTo>
                  <a:pt x="1017" y="1"/>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rot="5400000">
            <a:off x="1435819" y="1191234"/>
            <a:ext cx="79320" cy="89"/>
          </a:xfrm>
          <a:custGeom>
            <a:rect b="b" l="l" r="r" t="t"/>
            <a:pathLst>
              <a:path extrusionOk="0" fill="none" h="1" w="1018">
                <a:moveTo>
                  <a:pt x="0" y="1"/>
                </a:moveTo>
                <a:lnTo>
                  <a:pt x="1017" y="1"/>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rot="5400000">
            <a:off x="1367561" y="1191234"/>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rot="5400000">
            <a:off x="1299570" y="1191234"/>
            <a:ext cx="79320" cy="89"/>
          </a:xfrm>
          <a:custGeom>
            <a:rect b="b" l="l" r="r" t="t"/>
            <a:pathLst>
              <a:path extrusionOk="0" fill="none" h="1" w="1018">
                <a:moveTo>
                  <a:pt x="0" y="0"/>
                </a:moveTo>
                <a:lnTo>
                  <a:pt x="1017" y="0"/>
                </a:lnTo>
              </a:path>
            </a:pathLst>
          </a:custGeom>
          <a:solidFill>
            <a:schemeClr val="accent4"/>
          </a:solid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rot="5400000">
            <a:off x="1231579" y="1191234"/>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rot="5400000">
            <a:off x="1163321" y="1191234"/>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rot="5400000">
            <a:off x="1095330" y="1191234"/>
            <a:ext cx="79320" cy="89"/>
          </a:xfrm>
          <a:custGeom>
            <a:rect b="b" l="l" r="r" t="t"/>
            <a:pathLst>
              <a:path extrusionOk="0" fill="none" h="1" w="1018">
                <a:moveTo>
                  <a:pt x="0"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rot="5400000">
            <a:off x="1027161" y="1191234"/>
            <a:ext cx="79320" cy="89"/>
          </a:xfrm>
          <a:custGeom>
            <a:rect b="b" l="l" r="r" t="t"/>
            <a:pathLst>
              <a:path extrusionOk="0" fill="none" h="1" w="1018">
                <a:moveTo>
                  <a:pt x="0"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rot="5400000">
            <a:off x="1300340" y="971640"/>
            <a:ext cx="79242" cy="646457"/>
          </a:xfrm>
          <a:custGeom>
            <a:rect b="b" l="l" r="r" t="t"/>
            <a:pathLst>
              <a:path extrusionOk="0" h="7255" w="1017">
                <a:moveTo>
                  <a:pt x="1" y="0"/>
                </a:moveTo>
                <a:cubicBezTo>
                  <a:pt x="1" y="0"/>
                  <a:pt x="0" y="0"/>
                  <a:pt x="0" y="1"/>
                </a:cubicBezTo>
                <a:lnTo>
                  <a:pt x="0" y="7252"/>
                </a:lnTo>
                <a:cubicBezTo>
                  <a:pt x="0" y="7252"/>
                  <a:pt x="0" y="7254"/>
                  <a:pt x="1" y="7254"/>
                </a:cubicBezTo>
                <a:lnTo>
                  <a:pt x="1015" y="7254"/>
                </a:lnTo>
                <a:cubicBezTo>
                  <a:pt x="1016" y="7254"/>
                  <a:pt x="1016" y="7254"/>
                  <a:pt x="1016" y="7252"/>
                </a:cubicBezTo>
                <a:lnTo>
                  <a:pt x="1016" y="1"/>
                </a:lnTo>
                <a:cubicBezTo>
                  <a:pt x="1016" y="1"/>
                  <a:pt x="1016" y="0"/>
                  <a:pt x="1015"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rot="5400000">
            <a:off x="1571929" y="1294824"/>
            <a:ext cx="79242" cy="89"/>
          </a:xfrm>
          <a:custGeom>
            <a:rect b="b" l="l" r="r" t="t"/>
            <a:pathLst>
              <a:path extrusionOk="0" fill="none" h="1" w="1017">
                <a:moveTo>
                  <a:pt x="0" y="0"/>
                </a:moveTo>
                <a:lnTo>
                  <a:pt x="1016"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rot="5400000">
            <a:off x="1503849" y="1294824"/>
            <a:ext cx="79242" cy="89"/>
          </a:xfrm>
          <a:custGeom>
            <a:rect b="b" l="l" r="r" t="t"/>
            <a:pathLst>
              <a:path extrusionOk="0" fill="none" h="1" w="1017">
                <a:moveTo>
                  <a:pt x="0" y="1"/>
                </a:moveTo>
                <a:lnTo>
                  <a:pt x="1016"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rot="5400000">
            <a:off x="1435858" y="1294824"/>
            <a:ext cx="79242" cy="89"/>
          </a:xfrm>
          <a:custGeom>
            <a:rect b="b" l="l" r="r" t="t"/>
            <a:pathLst>
              <a:path extrusionOk="0" fill="none" h="1" w="1017">
                <a:moveTo>
                  <a:pt x="0" y="1"/>
                </a:moveTo>
                <a:lnTo>
                  <a:pt x="1016"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rot="5400000">
            <a:off x="1367600" y="1294824"/>
            <a:ext cx="79242" cy="89"/>
          </a:xfrm>
          <a:custGeom>
            <a:rect b="b" l="l" r="r" t="t"/>
            <a:pathLst>
              <a:path extrusionOk="0" fill="none" h="1" w="1017">
                <a:moveTo>
                  <a:pt x="0" y="0"/>
                </a:moveTo>
                <a:lnTo>
                  <a:pt x="1016"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rot="5400000">
            <a:off x="1299609" y="1294824"/>
            <a:ext cx="79242" cy="89"/>
          </a:xfrm>
          <a:custGeom>
            <a:rect b="b" l="l" r="r" t="t"/>
            <a:pathLst>
              <a:path extrusionOk="0" fill="none" h="1" w="1017">
                <a:moveTo>
                  <a:pt x="0" y="0"/>
                </a:moveTo>
                <a:lnTo>
                  <a:pt x="1016"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rot="5400000">
            <a:off x="1231618" y="1294824"/>
            <a:ext cx="79242" cy="89"/>
          </a:xfrm>
          <a:custGeom>
            <a:rect b="b" l="l" r="r" t="t"/>
            <a:pathLst>
              <a:path extrusionOk="0" fill="none" h="1" w="1017">
                <a:moveTo>
                  <a:pt x="0" y="1"/>
                </a:moveTo>
                <a:lnTo>
                  <a:pt x="1016"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rot="5400000">
            <a:off x="1163360" y="1294824"/>
            <a:ext cx="79242" cy="89"/>
          </a:xfrm>
          <a:custGeom>
            <a:rect b="b" l="l" r="r" t="t"/>
            <a:pathLst>
              <a:path extrusionOk="0" fill="none" h="1" w="1017">
                <a:moveTo>
                  <a:pt x="0" y="0"/>
                </a:moveTo>
                <a:lnTo>
                  <a:pt x="1016"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rot="5400000">
            <a:off x="1095369" y="1294824"/>
            <a:ext cx="79242" cy="89"/>
          </a:xfrm>
          <a:custGeom>
            <a:rect b="b" l="l" r="r" t="t"/>
            <a:pathLst>
              <a:path extrusionOk="0" fill="none" h="1" w="1017">
                <a:moveTo>
                  <a:pt x="0" y="0"/>
                </a:moveTo>
                <a:lnTo>
                  <a:pt x="1016"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rot="5400000">
            <a:off x="1027200" y="1294824"/>
            <a:ext cx="79242" cy="89"/>
          </a:xfrm>
          <a:custGeom>
            <a:rect b="b" l="l" r="r" t="t"/>
            <a:pathLst>
              <a:path extrusionOk="0" fill="none" h="1" w="1017">
                <a:moveTo>
                  <a:pt x="0" y="1"/>
                </a:moveTo>
                <a:lnTo>
                  <a:pt x="1016"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rot="5400000">
            <a:off x="1300340" y="1075268"/>
            <a:ext cx="79242" cy="646457"/>
          </a:xfrm>
          <a:custGeom>
            <a:rect b="b" l="l" r="r" t="t"/>
            <a:pathLst>
              <a:path extrusionOk="0" h="7255" w="1017">
                <a:moveTo>
                  <a:pt x="2" y="0"/>
                </a:moveTo>
                <a:cubicBezTo>
                  <a:pt x="2" y="0"/>
                  <a:pt x="1" y="0"/>
                  <a:pt x="1" y="1"/>
                </a:cubicBezTo>
                <a:lnTo>
                  <a:pt x="1" y="7252"/>
                </a:lnTo>
                <a:cubicBezTo>
                  <a:pt x="1" y="7252"/>
                  <a:pt x="1" y="7254"/>
                  <a:pt x="2" y="7254"/>
                </a:cubicBezTo>
                <a:lnTo>
                  <a:pt x="1016" y="7254"/>
                </a:lnTo>
                <a:cubicBezTo>
                  <a:pt x="1017" y="7254"/>
                  <a:pt x="1017" y="7254"/>
                  <a:pt x="1017" y="7252"/>
                </a:cubicBezTo>
                <a:lnTo>
                  <a:pt x="1017" y="1"/>
                </a:lnTo>
                <a:cubicBezTo>
                  <a:pt x="1017" y="1"/>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rot="5400000">
            <a:off x="1571929" y="1398452"/>
            <a:ext cx="79242" cy="89"/>
          </a:xfrm>
          <a:custGeom>
            <a:rect b="b" l="l" r="r" t="t"/>
            <a:pathLst>
              <a:path extrusionOk="0" fill="none" h="1" w="1017">
                <a:moveTo>
                  <a:pt x="1"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rot="5400000">
            <a:off x="1503849" y="1398452"/>
            <a:ext cx="79242" cy="89"/>
          </a:xfrm>
          <a:custGeom>
            <a:rect b="b" l="l" r="r" t="t"/>
            <a:pathLst>
              <a:path extrusionOk="0" fill="none" h="1" w="1017">
                <a:moveTo>
                  <a:pt x="1"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rot="5400000">
            <a:off x="1435858" y="1398452"/>
            <a:ext cx="79242" cy="89"/>
          </a:xfrm>
          <a:custGeom>
            <a:rect b="b" l="l" r="r" t="t"/>
            <a:pathLst>
              <a:path extrusionOk="0" fill="none" h="1" w="1017">
                <a:moveTo>
                  <a:pt x="1"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rot="5400000">
            <a:off x="1367600" y="1398452"/>
            <a:ext cx="79242" cy="89"/>
          </a:xfrm>
          <a:custGeom>
            <a:rect b="b" l="l" r="r" t="t"/>
            <a:pathLst>
              <a:path extrusionOk="0" fill="none" h="1" w="1017">
                <a:moveTo>
                  <a:pt x="1"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rot="5400000">
            <a:off x="1299609" y="1398452"/>
            <a:ext cx="79242" cy="89"/>
          </a:xfrm>
          <a:custGeom>
            <a:rect b="b" l="l" r="r" t="t"/>
            <a:pathLst>
              <a:path extrusionOk="0" fill="none" h="1" w="1017">
                <a:moveTo>
                  <a:pt x="1"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rot="5400000">
            <a:off x="1231618" y="1398452"/>
            <a:ext cx="79242" cy="89"/>
          </a:xfrm>
          <a:custGeom>
            <a:rect b="b" l="l" r="r" t="t"/>
            <a:pathLst>
              <a:path extrusionOk="0" fill="none" h="1" w="1017">
                <a:moveTo>
                  <a:pt x="1"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rot="5400000">
            <a:off x="1163360" y="1398452"/>
            <a:ext cx="79242" cy="89"/>
          </a:xfrm>
          <a:custGeom>
            <a:rect b="b" l="l" r="r" t="t"/>
            <a:pathLst>
              <a:path extrusionOk="0" fill="none" h="1" w="1017">
                <a:moveTo>
                  <a:pt x="1"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rot="5400000">
            <a:off x="1095369" y="1398452"/>
            <a:ext cx="79242" cy="89"/>
          </a:xfrm>
          <a:custGeom>
            <a:rect b="b" l="l" r="r" t="t"/>
            <a:pathLst>
              <a:path extrusionOk="0" fill="none" h="1" w="1017">
                <a:moveTo>
                  <a:pt x="1" y="0"/>
                </a:moveTo>
                <a:lnTo>
                  <a:pt x="1017"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rot="5400000">
            <a:off x="1027200" y="1398452"/>
            <a:ext cx="79242" cy="89"/>
          </a:xfrm>
          <a:custGeom>
            <a:rect b="b" l="l" r="r" t="t"/>
            <a:pathLst>
              <a:path extrusionOk="0" fill="none" h="1" w="1017">
                <a:moveTo>
                  <a:pt x="1" y="1"/>
                </a:moveTo>
                <a:lnTo>
                  <a:pt x="1017"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rot="5400000">
            <a:off x="1300340" y="1178897"/>
            <a:ext cx="79242" cy="646457"/>
          </a:xfrm>
          <a:custGeom>
            <a:rect b="b" l="l" r="r" t="t"/>
            <a:pathLst>
              <a:path extrusionOk="0" h="7255" w="1017">
                <a:moveTo>
                  <a:pt x="2" y="0"/>
                </a:moveTo>
                <a:cubicBezTo>
                  <a:pt x="2" y="0"/>
                  <a:pt x="1" y="0"/>
                  <a:pt x="1" y="1"/>
                </a:cubicBezTo>
                <a:lnTo>
                  <a:pt x="1" y="7252"/>
                </a:lnTo>
                <a:cubicBezTo>
                  <a:pt x="1" y="7252"/>
                  <a:pt x="1" y="7254"/>
                  <a:pt x="2" y="7254"/>
                </a:cubicBezTo>
                <a:lnTo>
                  <a:pt x="1016" y="7254"/>
                </a:lnTo>
                <a:cubicBezTo>
                  <a:pt x="1017" y="7254"/>
                  <a:pt x="1017" y="7254"/>
                  <a:pt x="1017" y="7252"/>
                </a:cubicBezTo>
                <a:lnTo>
                  <a:pt x="1017" y="1"/>
                </a:lnTo>
                <a:cubicBezTo>
                  <a:pt x="1017" y="1"/>
                  <a:pt x="1017" y="0"/>
                  <a:pt x="1016" y="0"/>
                </a:cubicBez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rot="5400000">
            <a:off x="1571890" y="1502042"/>
            <a:ext cx="79320" cy="89"/>
          </a:xfrm>
          <a:custGeom>
            <a:rect b="b" l="l" r="r" t="t"/>
            <a:pathLst>
              <a:path extrusionOk="0" fill="none" h="1" w="1018">
                <a:moveTo>
                  <a:pt x="1" y="0"/>
                </a:moveTo>
                <a:lnTo>
                  <a:pt x="1018"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rot="5400000">
            <a:off x="1503810" y="1502042"/>
            <a:ext cx="79320" cy="89"/>
          </a:xfrm>
          <a:custGeom>
            <a:rect b="b" l="l" r="r" t="t"/>
            <a:pathLst>
              <a:path extrusionOk="0" fill="none" h="1" w="1018">
                <a:moveTo>
                  <a:pt x="1" y="1"/>
                </a:moveTo>
                <a:lnTo>
                  <a:pt x="1018"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rot="5400000">
            <a:off x="1435819" y="1502042"/>
            <a:ext cx="79320" cy="89"/>
          </a:xfrm>
          <a:custGeom>
            <a:rect b="b" l="l" r="r" t="t"/>
            <a:pathLst>
              <a:path extrusionOk="0" fill="none" h="1" w="1018">
                <a:moveTo>
                  <a:pt x="1" y="1"/>
                </a:moveTo>
                <a:lnTo>
                  <a:pt x="1018"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rot="5400000">
            <a:off x="1367561" y="1502042"/>
            <a:ext cx="79320" cy="89"/>
          </a:xfrm>
          <a:custGeom>
            <a:rect b="b" l="l" r="r" t="t"/>
            <a:pathLst>
              <a:path extrusionOk="0" fill="none" h="1" w="1018">
                <a:moveTo>
                  <a:pt x="1" y="0"/>
                </a:moveTo>
                <a:lnTo>
                  <a:pt x="1018"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rot="5400000">
            <a:off x="1299570" y="1502042"/>
            <a:ext cx="79320" cy="89"/>
          </a:xfrm>
          <a:custGeom>
            <a:rect b="b" l="l" r="r" t="t"/>
            <a:pathLst>
              <a:path extrusionOk="0" fill="none" h="1" w="1018">
                <a:moveTo>
                  <a:pt x="1" y="0"/>
                </a:moveTo>
                <a:lnTo>
                  <a:pt x="1018"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rot="5400000">
            <a:off x="1231579" y="1502042"/>
            <a:ext cx="79320" cy="89"/>
          </a:xfrm>
          <a:custGeom>
            <a:rect b="b" l="l" r="r" t="t"/>
            <a:pathLst>
              <a:path extrusionOk="0" fill="none" h="1" w="1018">
                <a:moveTo>
                  <a:pt x="1" y="1"/>
                </a:moveTo>
                <a:lnTo>
                  <a:pt x="1018"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rot="5400000">
            <a:off x="1163321" y="1502042"/>
            <a:ext cx="79320" cy="89"/>
          </a:xfrm>
          <a:custGeom>
            <a:rect b="b" l="l" r="r" t="t"/>
            <a:pathLst>
              <a:path extrusionOk="0" fill="none" h="1" w="1018">
                <a:moveTo>
                  <a:pt x="1" y="0"/>
                </a:moveTo>
                <a:lnTo>
                  <a:pt x="1018"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rot="5400000">
            <a:off x="1095330" y="1502042"/>
            <a:ext cx="79320" cy="89"/>
          </a:xfrm>
          <a:custGeom>
            <a:rect b="b" l="l" r="r" t="t"/>
            <a:pathLst>
              <a:path extrusionOk="0" fill="none" h="1" w="1018">
                <a:moveTo>
                  <a:pt x="1" y="0"/>
                </a:moveTo>
                <a:lnTo>
                  <a:pt x="1018" y="0"/>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rot="5400000">
            <a:off x="1027161" y="1502042"/>
            <a:ext cx="79320" cy="89"/>
          </a:xfrm>
          <a:custGeom>
            <a:rect b="b" l="l" r="r" t="t"/>
            <a:pathLst>
              <a:path extrusionOk="0" fill="none" h="1" w="1018">
                <a:moveTo>
                  <a:pt x="1" y="1"/>
                </a:moveTo>
                <a:lnTo>
                  <a:pt x="1018" y="1"/>
                </a:lnTo>
              </a:path>
            </a:pathLst>
          </a:custGeom>
          <a:noFill/>
          <a:ln cap="rnd" cmpd="sng" w="75">
            <a:solidFill>
              <a:srgbClr val="E28A32"/>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rot="5400000">
            <a:off x="469396" y="1198493"/>
            <a:ext cx="141576" cy="84917"/>
          </a:xfrm>
          <a:custGeom>
            <a:rect b="b" l="l" r="r" t="t"/>
            <a:pathLst>
              <a:path extrusionOk="0" h="953" w="1817">
                <a:moveTo>
                  <a:pt x="1" y="1"/>
                </a:moveTo>
                <a:lnTo>
                  <a:pt x="1" y="952"/>
                </a:lnTo>
                <a:lnTo>
                  <a:pt x="1817" y="952"/>
                </a:lnTo>
                <a:lnTo>
                  <a:pt x="18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rot="5400000">
            <a:off x="652032" y="1240912"/>
            <a:ext cx="680765" cy="89"/>
          </a:xfrm>
          <a:custGeom>
            <a:rect b="b" l="l" r="r" t="t"/>
            <a:pathLst>
              <a:path extrusionOk="0" fill="none" h="1" w="8737">
                <a:moveTo>
                  <a:pt x="0" y="1"/>
                </a:moveTo>
                <a:lnTo>
                  <a:pt x="8736" y="1"/>
                </a:lnTo>
              </a:path>
            </a:pathLst>
          </a:custGeom>
          <a:noFill/>
          <a:ln cap="flat" cmpd="sng" w="75">
            <a:solidFill>
              <a:srgbClr val="FFC876"/>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rot="5400000">
            <a:off x="1347089" y="1240912"/>
            <a:ext cx="680765" cy="89"/>
          </a:xfrm>
          <a:custGeom>
            <a:rect b="b" l="l" r="r" t="t"/>
            <a:pathLst>
              <a:path extrusionOk="0" fill="none" h="1" w="8737">
                <a:moveTo>
                  <a:pt x="0" y="1"/>
                </a:moveTo>
                <a:lnTo>
                  <a:pt x="8736" y="1"/>
                </a:lnTo>
              </a:path>
            </a:pathLst>
          </a:custGeom>
          <a:noFill/>
          <a:ln cap="flat" cmpd="sng" w="75">
            <a:solidFill>
              <a:srgbClr val="FFC876"/>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rot="5400000">
            <a:off x="976979" y="761724"/>
            <a:ext cx="340422" cy="1298794"/>
          </a:xfrm>
          <a:custGeom>
            <a:rect b="b" l="l" r="r" t="t"/>
            <a:pathLst>
              <a:path extrusionOk="0" h="14576" w="4369">
                <a:moveTo>
                  <a:pt x="0" y="0"/>
                </a:moveTo>
                <a:lnTo>
                  <a:pt x="0" y="14575"/>
                </a:lnTo>
                <a:lnTo>
                  <a:pt x="4368" y="14575"/>
                </a:lnTo>
                <a:lnTo>
                  <a:pt x="43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rot="5400000">
            <a:off x="770935" y="1473348"/>
            <a:ext cx="431429" cy="977749"/>
          </a:xfrm>
          <a:custGeom>
            <a:rect b="b" l="l" r="r" t="t"/>
            <a:pathLst>
              <a:path extrusionOk="0" h="10973" w="5537">
                <a:moveTo>
                  <a:pt x="0" y="1"/>
                </a:moveTo>
                <a:lnTo>
                  <a:pt x="0" y="10972"/>
                </a:lnTo>
                <a:lnTo>
                  <a:pt x="5537" y="10972"/>
                </a:lnTo>
                <a:lnTo>
                  <a:pt x="5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rot="5400000">
            <a:off x="1193517" y="1936737"/>
            <a:ext cx="377510" cy="55334"/>
          </a:xfrm>
          <a:custGeom>
            <a:rect b="b" l="l" r="r" t="t"/>
            <a:pathLst>
              <a:path extrusionOk="0" h="621" w="4845">
                <a:moveTo>
                  <a:pt x="1" y="0"/>
                </a:moveTo>
                <a:lnTo>
                  <a:pt x="1" y="621"/>
                </a:lnTo>
                <a:lnTo>
                  <a:pt x="4845" y="621"/>
                </a:lnTo>
                <a:lnTo>
                  <a:pt x="48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rot="5400000">
            <a:off x="1121605" y="1936737"/>
            <a:ext cx="377510" cy="55334"/>
          </a:xfrm>
          <a:custGeom>
            <a:rect b="b" l="l" r="r" t="t"/>
            <a:pathLst>
              <a:path extrusionOk="0" h="621" w="4845">
                <a:moveTo>
                  <a:pt x="1" y="1"/>
                </a:moveTo>
                <a:lnTo>
                  <a:pt x="1" y="621"/>
                </a:lnTo>
                <a:lnTo>
                  <a:pt x="4845" y="621"/>
                </a:lnTo>
                <a:lnTo>
                  <a:pt x="48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rot="5400000">
            <a:off x="1049604" y="1936737"/>
            <a:ext cx="377510" cy="55334"/>
          </a:xfrm>
          <a:custGeom>
            <a:rect b="b" l="l" r="r" t="t"/>
            <a:pathLst>
              <a:path extrusionOk="0" h="621" w="4845">
                <a:moveTo>
                  <a:pt x="1" y="0"/>
                </a:moveTo>
                <a:lnTo>
                  <a:pt x="1" y="620"/>
                </a:lnTo>
                <a:lnTo>
                  <a:pt x="4845" y="620"/>
                </a:lnTo>
                <a:lnTo>
                  <a:pt x="48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rot="5400000">
            <a:off x="977603" y="1936737"/>
            <a:ext cx="377510" cy="55334"/>
          </a:xfrm>
          <a:custGeom>
            <a:rect b="b" l="l" r="r" t="t"/>
            <a:pathLst>
              <a:path extrusionOk="0" h="621" w="4845">
                <a:moveTo>
                  <a:pt x="1" y="0"/>
                </a:moveTo>
                <a:lnTo>
                  <a:pt x="1" y="620"/>
                </a:lnTo>
                <a:lnTo>
                  <a:pt x="4845" y="620"/>
                </a:lnTo>
                <a:lnTo>
                  <a:pt x="48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rot="5400000">
            <a:off x="905736" y="1936692"/>
            <a:ext cx="377510" cy="55423"/>
          </a:xfrm>
          <a:custGeom>
            <a:rect b="b" l="l" r="r" t="t"/>
            <a:pathLst>
              <a:path extrusionOk="0" h="622" w="4845">
                <a:moveTo>
                  <a:pt x="1" y="1"/>
                </a:moveTo>
                <a:lnTo>
                  <a:pt x="1" y="622"/>
                </a:lnTo>
                <a:lnTo>
                  <a:pt x="4845" y="622"/>
                </a:lnTo>
                <a:lnTo>
                  <a:pt x="48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rot="5400000">
            <a:off x="833780" y="1936648"/>
            <a:ext cx="377510" cy="55512"/>
          </a:xfrm>
          <a:custGeom>
            <a:rect b="b" l="l" r="r" t="t"/>
            <a:pathLst>
              <a:path extrusionOk="0" h="623" w="4845">
                <a:moveTo>
                  <a:pt x="1" y="1"/>
                </a:moveTo>
                <a:lnTo>
                  <a:pt x="1" y="622"/>
                </a:lnTo>
                <a:lnTo>
                  <a:pt x="4845" y="622"/>
                </a:lnTo>
                <a:lnTo>
                  <a:pt x="48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rot="5400000">
            <a:off x="761868" y="1936737"/>
            <a:ext cx="377510" cy="55334"/>
          </a:xfrm>
          <a:custGeom>
            <a:rect b="b" l="l" r="r" t="t"/>
            <a:pathLst>
              <a:path extrusionOk="0" h="621" w="4845">
                <a:moveTo>
                  <a:pt x="1" y="0"/>
                </a:moveTo>
                <a:lnTo>
                  <a:pt x="1" y="620"/>
                </a:lnTo>
                <a:lnTo>
                  <a:pt x="4845" y="620"/>
                </a:lnTo>
                <a:lnTo>
                  <a:pt x="48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rot="5400000">
            <a:off x="689868" y="1936737"/>
            <a:ext cx="377510" cy="55334"/>
          </a:xfrm>
          <a:custGeom>
            <a:rect b="b" l="l" r="r" t="t"/>
            <a:pathLst>
              <a:path extrusionOk="0" h="621" w="4845">
                <a:moveTo>
                  <a:pt x="1" y="1"/>
                </a:moveTo>
                <a:lnTo>
                  <a:pt x="1" y="621"/>
                </a:lnTo>
                <a:lnTo>
                  <a:pt x="4845" y="621"/>
                </a:lnTo>
                <a:lnTo>
                  <a:pt x="48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rot="5400000">
            <a:off x="617956" y="1936737"/>
            <a:ext cx="377510" cy="55334"/>
          </a:xfrm>
          <a:custGeom>
            <a:rect b="b" l="l" r="r" t="t"/>
            <a:pathLst>
              <a:path extrusionOk="0" h="621" w="4845">
                <a:moveTo>
                  <a:pt x="1" y="1"/>
                </a:moveTo>
                <a:lnTo>
                  <a:pt x="1" y="621"/>
                </a:lnTo>
                <a:lnTo>
                  <a:pt x="4845" y="621"/>
                </a:lnTo>
                <a:lnTo>
                  <a:pt x="48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rot="5400000">
            <a:off x="545955" y="1936737"/>
            <a:ext cx="377510" cy="55334"/>
          </a:xfrm>
          <a:custGeom>
            <a:rect b="b" l="l" r="r" t="t"/>
            <a:pathLst>
              <a:path extrusionOk="0" h="621" w="4845">
                <a:moveTo>
                  <a:pt x="1" y="0"/>
                </a:moveTo>
                <a:lnTo>
                  <a:pt x="1" y="620"/>
                </a:lnTo>
                <a:lnTo>
                  <a:pt x="4845" y="620"/>
                </a:lnTo>
                <a:lnTo>
                  <a:pt x="48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rot="5400000">
            <a:off x="568818" y="1783532"/>
            <a:ext cx="69269" cy="79214"/>
          </a:xfrm>
          <a:custGeom>
            <a:rect b="b" l="l" r="r" t="t"/>
            <a:pathLst>
              <a:path extrusionOk="0" h="889" w="889">
                <a:moveTo>
                  <a:pt x="5" y="1"/>
                </a:moveTo>
                <a:cubicBezTo>
                  <a:pt x="2" y="1"/>
                  <a:pt x="1" y="4"/>
                  <a:pt x="1" y="5"/>
                </a:cubicBezTo>
                <a:lnTo>
                  <a:pt x="1" y="885"/>
                </a:lnTo>
                <a:cubicBezTo>
                  <a:pt x="1" y="888"/>
                  <a:pt x="4" y="889"/>
                  <a:pt x="5" y="889"/>
                </a:cubicBezTo>
                <a:lnTo>
                  <a:pt x="885" y="889"/>
                </a:lnTo>
                <a:cubicBezTo>
                  <a:pt x="886" y="889"/>
                  <a:pt x="887" y="888"/>
                  <a:pt x="889" y="885"/>
                </a:cubicBezTo>
                <a:lnTo>
                  <a:pt x="889" y="5"/>
                </a:lnTo>
                <a:cubicBezTo>
                  <a:pt x="889" y="3"/>
                  <a:pt x="886" y="1"/>
                  <a:pt x="8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rot="5400000">
            <a:off x="568857" y="2061575"/>
            <a:ext cx="69191" cy="79214"/>
          </a:xfrm>
          <a:custGeom>
            <a:rect b="b" l="l" r="r" t="t"/>
            <a:pathLst>
              <a:path extrusionOk="0" h="889" w="888">
                <a:moveTo>
                  <a:pt x="4" y="1"/>
                </a:moveTo>
                <a:cubicBezTo>
                  <a:pt x="1" y="1"/>
                  <a:pt x="0" y="4"/>
                  <a:pt x="0" y="5"/>
                </a:cubicBezTo>
                <a:lnTo>
                  <a:pt x="0" y="885"/>
                </a:lnTo>
                <a:cubicBezTo>
                  <a:pt x="0" y="888"/>
                  <a:pt x="2" y="889"/>
                  <a:pt x="4" y="889"/>
                </a:cubicBezTo>
                <a:lnTo>
                  <a:pt x="883" y="889"/>
                </a:lnTo>
                <a:cubicBezTo>
                  <a:pt x="886" y="889"/>
                  <a:pt x="887" y="888"/>
                  <a:pt x="888" y="885"/>
                </a:cubicBezTo>
                <a:lnTo>
                  <a:pt x="888" y="5"/>
                </a:lnTo>
                <a:cubicBezTo>
                  <a:pt x="888" y="3"/>
                  <a:pt x="886" y="1"/>
                  <a:pt x="883" y="1"/>
                </a:cubicBezTo>
                <a:close/>
              </a:path>
            </a:pathLst>
          </a:custGeom>
          <a:solidFill>
            <a:srgbClr val="C5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rot="5400000">
            <a:off x="497866" y="1902358"/>
            <a:ext cx="119214" cy="119490"/>
          </a:xfrm>
          <a:custGeom>
            <a:rect b="b" l="l" r="r" t="t"/>
            <a:pathLst>
              <a:path extrusionOk="0" h="1341" w="1530">
                <a:moveTo>
                  <a:pt x="1" y="0"/>
                </a:moveTo>
                <a:lnTo>
                  <a:pt x="1" y="1340"/>
                </a:lnTo>
                <a:lnTo>
                  <a:pt x="1529" y="1340"/>
                </a:lnTo>
                <a:lnTo>
                  <a:pt x="15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rot="5400000">
            <a:off x="1219121" y="1945076"/>
            <a:ext cx="480907" cy="34216"/>
          </a:xfrm>
          <a:custGeom>
            <a:rect b="b" l="l" r="r" t="t"/>
            <a:pathLst>
              <a:path extrusionOk="0" h="384" w="6172">
                <a:moveTo>
                  <a:pt x="0" y="0"/>
                </a:moveTo>
                <a:lnTo>
                  <a:pt x="0" y="383"/>
                </a:lnTo>
                <a:lnTo>
                  <a:pt x="6172" y="383"/>
                </a:lnTo>
                <a:lnTo>
                  <a:pt x="6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rot="5400000">
            <a:off x="2055242" y="2534511"/>
            <a:ext cx="276140" cy="300997"/>
          </a:xfrm>
          <a:custGeom>
            <a:rect b="b" l="l" r="r" t="t"/>
            <a:pathLst>
              <a:path extrusionOk="0" h="3378" w="3544">
                <a:moveTo>
                  <a:pt x="3" y="1"/>
                </a:moveTo>
                <a:cubicBezTo>
                  <a:pt x="1" y="1"/>
                  <a:pt x="0" y="2"/>
                  <a:pt x="0" y="5"/>
                </a:cubicBezTo>
                <a:lnTo>
                  <a:pt x="0" y="3373"/>
                </a:lnTo>
                <a:cubicBezTo>
                  <a:pt x="0" y="3376"/>
                  <a:pt x="1" y="3377"/>
                  <a:pt x="3" y="3377"/>
                </a:cubicBezTo>
                <a:lnTo>
                  <a:pt x="3540" y="3377"/>
                </a:lnTo>
                <a:cubicBezTo>
                  <a:pt x="3542" y="3377"/>
                  <a:pt x="3543" y="3376"/>
                  <a:pt x="3543" y="3373"/>
                </a:cubicBezTo>
                <a:lnTo>
                  <a:pt x="3543" y="5"/>
                </a:lnTo>
                <a:cubicBezTo>
                  <a:pt x="3543" y="2"/>
                  <a:pt x="3542" y="1"/>
                  <a:pt x="35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rot="5400000">
            <a:off x="1111280" y="1827197"/>
            <a:ext cx="488699" cy="1715628"/>
          </a:xfrm>
          <a:custGeom>
            <a:rect b="b" l="l" r="r" t="t"/>
            <a:pathLst>
              <a:path extrusionOk="0" h="19254" w="6272">
                <a:moveTo>
                  <a:pt x="2083" y="0"/>
                </a:moveTo>
                <a:lnTo>
                  <a:pt x="2083" y="237"/>
                </a:lnTo>
                <a:lnTo>
                  <a:pt x="0" y="237"/>
                </a:lnTo>
                <a:lnTo>
                  <a:pt x="0" y="19253"/>
                </a:lnTo>
                <a:lnTo>
                  <a:pt x="6271" y="19253"/>
                </a:lnTo>
                <a:lnTo>
                  <a:pt x="6271" y="237"/>
                </a:lnTo>
                <a:lnTo>
                  <a:pt x="4188" y="237"/>
                </a:lnTo>
                <a:lnTo>
                  <a:pt x="4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rot="5400000">
            <a:off x="351041" y="2587352"/>
            <a:ext cx="488699" cy="195318"/>
          </a:xfrm>
          <a:custGeom>
            <a:rect b="b" l="l" r="r" t="t"/>
            <a:pathLst>
              <a:path extrusionOk="0" h="2192" w="6272">
                <a:moveTo>
                  <a:pt x="0" y="1"/>
                </a:moveTo>
                <a:lnTo>
                  <a:pt x="0" y="2191"/>
                </a:lnTo>
                <a:lnTo>
                  <a:pt x="6271" y="2191"/>
                </a:lnTo>
                <a:lnTo>
                  <a:pt x="62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rot="5400000">
            <a:off x="2065232"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rot="5400000">
            <a:off x="1993231"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rot="5400000">
            <a:off x="1921408"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rot="5400000">
            <a:off x="1849496"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rot="5400000">
            <a:off x="1777407"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rot="5400000">
            <a:off x="1705495"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rot="5400000">
            <a:off x="1633672"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rot="5400000">
            <a:off x="1561761"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rot="5400000">
            <a:off x="1489671"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rot="5400000">
            <a:off x="1417759"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rot="5400000">
            <a:off x="1345847"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rot="5400000">
            <a:off x="1273847"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rot="5400000">
            <a:off x="1201935"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rot="5400000">
            <a:off x="1130023"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rot="5400000">
            <a:off x="1058022"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rot="5400000">
            <a:off x="986111"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rot="5400000">
            <a:off x="914110"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rot="5400000">
            <a:off x="842198"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rot="5400000">
            <a:off x="770287" y="2684964"/>
            <a:ext cx="164094" cy="89"/>
          </a:xfrm>
          <a:custGeom>
            <a:rect b="b" l="l" r="r" t="t"/>
            <a:pathLst>
              <a:path extrusionOk="0" fill="none" h="1" w="2106">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rot="5400000">
            <a:off x="698375" y="2684964"/>
            <a:ext cx="164094" cy="89"/>
          </a:xfrm>
          <a:custGeom>
            <a:rect b="b" l="l" r="r" t="t"/>
            <a:pathLst>
              <a:path extrusionOk="0" fill="none" h="1" w="2106">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rot="5400000">
            <a:off x="2042102"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rot="5400000">
            <a:off x="1970190"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rot="5400000">
            <a:off x="1898279"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rot="5400000">
            <a:off x="1826367"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rot="5400000">
            <a:off x="1754277"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rot="5400000">
            <a:off x="1682365"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rot="5400000">
            <a:off x="1610543"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rot="5400000">
            <a:off x="1538631"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rot="5400000">
            <a:off x="1466541"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rot="5400000">
            <a:off x="1394629"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rot="5400000">
            <a:off x="1322807"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rot="5400000">
            <a:off x="1250806"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rot="5400000">
            <a:off x="1178805"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rot="5400000">
            <a:off x="1106894"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rot="5400000">
            <a:off x="1034982"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rot="5400000">
            <a:off x="962981"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rot="5400000">
            <a:off x="890980"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rot="5400000">
            <a:off x="819158" y="2848938"/>
            <a:ext cx="164016" cy="89"/>
          </a:xfrm>
          <a:custGeom>
            <a:rect b="b" l="l" r="r" t="t"/>
            <a:pathLst>
              <a:path extrusionOk="0" fill="none" h="1" w="2105">
                <a:moveTo>
                  <a:pt x="0" y="1"/>
                </a:moveTo>
                <a:lnTo>
                  <a:pt x="2105"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rot="5400000">
            <a:off x="747157"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rot="5400000">
            <a:off x="675245" y="2848938"/>
            <a:ext cx="164016" cy="89"/>
          </a:xfrm>
          <a:custGeom>
            <a:rect b="b" l="l" r="r" t="t"/>
            <a:pathLst>
              <a:path extrusionOk="0" fill="none" h="1" w="2105">
                <a:moveTo>
                  <a:pt x="0" y="0"/>
                </a:moveTo>
                <a:lnTo>
                  <a:pt x="2105"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rot="5400000">
            <a:off x="2043076"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rot="5400000">
            <a:off x="1971164"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rot="5400000">
            <a:off x="1899253"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rot="5400000">
            <a:off x="1827341"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rot="5400000">
            <a:off x="1755251"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rot="5400000">
            <a:off x="1683339"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rot="5400000">
            <a:off x="1611517"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rot="5400000">
            <a:off x="1539605"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rot="5400000">
            <a:off x="1467515"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rot="5400000">
            <a:off x="1395603"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rot="5400000">
            <a:off x="1323781"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rot="5400000">
            <a:off x="1251780"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rot="5400000">
            <a:off x="1179779"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rot="5400000">
            <a:off x="1107868"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rot="5400000">
            <a:off x="1035956"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rot="5400000">
            <a:off x="963955"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rot="5400000">
            <a:off x="891954"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rot="5400000">
            <a:off x="820132" y="2521652"/>
            <a:ext cx="162068" cy="89"/>
          </a:xfrm>
          <a:custGeom>
            <a:rect b="b" l="l" r="r" t="t"/>
            <a:pathLst>
              <a:path extrusionOk="0" fill="none" h="1" w="2080">
                <a:moveTo>
                  <a:pt x="0" y="1"/>
                </a:moveTo>
                <a:lnTo>
                  <a:pt x="2079" y="1"/>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rot="5400000">
            <a:off x="748131"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rot="5400000">
            <a:off x="676219" y="2521652"/>
            <a:ext cx="162068" cy="89"/>
          </a:xfrm>
          <a:custGeom>
            <a:rect b="b" l="l" r="r" t="t"/>
            <a:pathLst>
              <a:path extrusionOk="0" fill="none" h="1" w="2080">
                <a:moveTo>
                  <a:pt x="0" y="0"/>
                </a:moveTo>
                <a:lnTo>
                  <a:pt x="2079" y="0"/>
                </a:lnTo>
              </a:path>
            </a:pathLst>
          </a:custGeom>
          <a:noFill/>
          <a:ln cap="flat" cmpd="sng" w="25">
            <a:solidFill>
              <a:srgbClr val="FFFFF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rot="5400000">
            <a:off x="408460" y="2626468"/>
            <a:ext cx="295619" cy="117084"/>
          </a:xfrm>
          <a:custGeom>
            <a:rect b="b" l="l" r="r" t="t"/>
            <a:pathLst>
              <a:path extrusionOk="0" h="1314" w="3794">
                <a:moveTo>
                  <a:pt x="0" y="1"/>
                </a:moveTo>
                <a:lnTo>
                  <a:pt x="0" y="1313"/>
                </a:lnTo>
                <a:lnTo>
                  <a:pt x="3793" y="1313"/>
                </a:lnTo>
                <a:lnTo>
                  <a:pt x="3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rot="5400000">
            <a:off x="1124603" y="1063210"/>
            <a:ext cx="78" cy="1541873"/>
          </a:xfrm>
          <a:custGeom>
            <a:rect b="b" l="l" r="r" t="t"/>
            <a:pathLst>
              <a:path extrusionOk="0" fill="none" h="17304" w="1">
                <a:moveTo>
                  <a:pt x="0" y="1"/>
                </a:moveTo>
                <a:lnTo>
                  <a:pt x="0" y="17304"/>
                </a:lnTo>
              </a:path>
            </a:pathLst>
          </a:custGeom>
          <a:noFill/>
          <a:ln cap="flat" cmpd="sng" w="25">
            <a:solidFill>
              <a:srgbClr val="54C3C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rot="5400000">
            <a:off x="1463854" y="1996166"/>
            <a:ext cx="78" cy="1541695"/>
          </a:xfrm>
          <a:custGeom>
            <a:rect b="b" l="l" r="r" t="t"/>
            <a:pathLst>
              <a:path extrusionOk="0" fill="none" h="17302" w="1">
                <a:moveTo>
                  <a:pt x="0" y="1"/>
                </a:moveTo>
                <a:lnTo>
                  <a:pt x="0" y="17302"/>
                </a:lnTo>
              </a:path>
            </a:pathLst>
          </a:custGeom>
          <a:noFill/>
          <a:ln cap="flat" cmpd="sng" w="25">
            <a:solidFill>
              <a:srgbClr val="54C3CF"/>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rot="5400000">
            <a:off x="1187911" y="3298455"/>
            <a:ext cx="335435" cy="81709"/>
          </a:xfrm>
          <a:custGeom>
            <a:rect b="b" l="l" r="r" t="t"/>
            <a:pathLst>
              <a:path extrusionOk="0" h="917" w="4305">
                <a:moveTo>
                  <a:pt x="1" y="1"/>
                </a:moveTo>
                <a:lnTo>
                  <a:pt x="1" y="917"/>
                </a:lnTo>
                <a:lnTo>
                  <a:pt x="4304" y="917"/>
                </a:lnTo>
                <a:lnTo>
                  <a:pt x="4304" y="1"/>
                </a:lnTo>
                <a:close/>
              </a:path>
            </a:pathLst>
          </a:custGeom>
          <a:solidFill>
            <a:srgbClr val="245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rot="5400000">
            <a:off x="672639" y="2921843"/>
            <a:ext cx="485348" cy="835092"/>
          </a:xfrm>
          <a:custGeom>
            <a:rect b="b" l="l" r="r" t="t"/>
            <a:pathLst>
              <a:path extrusionOk="0" h="9372" w="6229">
                <a:moveTo>
                  <a:pt x="0" y="0"/>
                </a:moveTo>
                <a:lnTo>
                  <a:pt x="0" y="9371"/>
                </a:lnTo>
                <a:lnTo>
                  <a:pt x="6228" y="9371"/>
                </a:lnTo>
                <a:lnTo>
                  <a:pt x="6228" y="0"/>
                </a:lnTo>
                <a:close/>
              </a:path>
            </a:pathLst>
          </a:custGeom>
          <a:solidFill>
            <a:srgbClr val="245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rot="5400000">
            <a:off x="341132" y="3253314"/>
            <a:ext cx="485348" cy="172151"/>
          </a:xfrm>
          <a:custGeom>
            <a:rect b="b" l="l" r="r" t="t"/>
            <a:pathLst>
              <a:path extrusionOk="0" h="1932" w="6229">
                <a:moveTo>
                  <a:pt x="0" y="1"/>
                </a:moveTo>
                <a:lnTo>
                  <a:pt x="0" y="1931"/>
                </a:lnTo>
                <a:lnTo>
                  <a:pt x="6228" y="1931"/>
                </a:lnTo>
                <a:lnTo>
                  <a:pt x="6228" y="1"/>
                </a:lnTo>
                <a:close/>
              </a:path>
            </a:pathLst>
          </a:custGeom>
          <a:solidFill>
            <a:srgbClr val="2C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rot="5400000">
            <a:off x="1031813" y="3309890"/>
            <a:ext cx="450519" cy="59077"/>
          </a:xfrm>
          <a:custGeom>
            <a:rect b="b" l="l" r="r" t="t"/>
            <a:pathLst>
              <a:path extrusionOk="0" h="663" w="5782">
                <a:moveTo>
                  <a:pt x="331" y="1"/>
                </a:moveTo>
                <a:cubicBezTo>
                  <a:pt x="148" y="1"/>
                  <a:pt x="0" y="149"/>
                  <a:pt x="0" y="332"/>
                </a:cubicBezTo>
                <a:cubicBezTo>
                  <a:pt x="0" y="514"/>
                  <a:pt x="148" y="663"/>
                  <a:pt x="331" y="663"/>
                </a:cubicBezTo>
                <a:lnTo>
                  <a:pt x="5450" y="663"/>
                </a:lnTo>
                <a:cubicBezTo>
                  <a:pt x="5633" y="663"/>
                  <a:pt x="5781" y="514"/>
                  <a:pt x="5781" y="332"/>
                </a:cubicBezTo>
                <a:cubicBezTo>
                  <a:pt x="5781" y="149"/>
                  <a:pt x="5633" y="1"/>
                  <a:pt x="54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rot="5400000">
            <a:off x="946980" y="3309890"/>
            <a:ext cx="450519" cy="59077"/>
          </a:xfrm>
          <a:custGeom>
            <a:rect b="b" l="l" r="r" t="t"/>
            <a:pathLst>
              <a:path extrusionOk="0" h="663" w="5782">
                <a:moveTo>
                  <a:pt x="331" y="0"/>
                </a:moveTo>
                <a:cubicBezTo>
                  <a:pt x="148" y="0"/>
                  <a:pt x="0" y="149"/>
                  <a:pt x="0" y="332"/>
                </a:cubicBezTo>
                <a:cubicBezTo>
                  <a:pt x="0" y="514"/>
                  <a:pt x="148" y="662"/>
                  <a:pt x="331" y="662"/>
                </a:cubicBezTo>
                <a:lnTo>
                  <a:pt x="5450" y="662"/>
                </a:lnTo>
                <a:cubicBezTo>
                  <a:pt x="5633" y="662"/>
                  <a:pt x="5781" y="514"/>
                  <a:pt x="5781" y="332"/>
                </a:cubicBezTo>
                <a:cubicBezTo>
                  <a:pt x="5781" y="149"/>
                  <a:pt x="5633" y="0"/>
                  <a:pt x="54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rot="5400000">
            <a:off x="862237" y="3309890"/>
            <a:ext cx="450519" cy="59077"/>
          </a:xfrm>
          <a:custGeom>
            <a:rect b="b" l="l" r="r" t="t"/>
            <a:pathLst>
              <a:path extrusionOk="0" h="663" w="5782">
                <a:moveTo>
                  <a:pt x="331" y="1"/>
                </a:moveTo>
                <a:cubicBezTo>
                  <a:pt x="148" y="1"/>
                  <a:pt x="0" y="149"/>
                  <a:pt x="0" y="332"/>
                </a:cubicBezTo>
                <a:cubicBezTo>
                  <a:pt x="0" y="515"/>
                  <a:pt x="148" y="663"/>
                  <a:pt x="331" y="663"/>
                </a:cubicBezTo>
                <a:lnTo>
                  <a:pt x="5450" y="663"/>
                </a:lnTo>
                <a:cubicBezTo>
                  <a:pt x="5633" y="663"/>
                  <a:pt x="5781" y="515"/>
                  <a:pt x="5781" y="332"/>
                </a:cubicBezTo>
                <a:cubicBezTo>
                  <a:pt x="5781" y="149"/>
                  <a:pt x="5633" y="1"/>
                  <a:pt x="54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rot="5400000">
            <a:off x="777404" y="3309890"/>
            <a:ext cx="450519" cy="59077"/>
          </a:xfrm>
          <a:custGeom>
            <a:rect b="b" l="l" r="r" t="t"/>
            <a:pathLst>
              <a:path extrusionOk="0" h="663" w="5782">
                <a:moveTo>
                  <a:pt x="331" y="1"/>
                </a:moveTo>
                <a:cubicBezTo>
                  <a:pt x="148" y="1"/>
                  <a:pt x="0" y="149"/>
                  <a:pt x="0" y="332"/>
                </a:cubicBezTo>
                <a:cubicBezTo>
                  <a:pt x="0" y="514"/>
                  <a:pt x="148" y="663"/>
                  <a:pt x="331" y="663"/>
                </a:cubicBezTo>
                <a:lnTo>
                  <a:pt x="5450" y="663"/>
                </a:lnTo>
                <a:cubicBezTo>
                  <a:pt x="5633" y="663"/>
                  <a:pt x="5781" y="514"/>
                  <a:pt x="5781" y="332"/>
                </a:cubicBezTo>
                <a:cubicBezTo>
                  <a:pt x="5781" y="149"/>
                  <a:pt x="5633" y="1"/>
                  <a:pt x="54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rot="5400000">
            <a:off x="692572" y="3309890"/>
            <a:ext cx="450519" cy="59077"/>
          </a:xfrm>
          <a:custGeom>
            <a:rect b="b" l="l" r="r" t="t"/>
            <a:pathLst>
              <a:path extrusionOk="0" h="663" w="5782">
                <a:moveTo>
                  <a:pt x="331" y="0"/>
                </a:moveTo>
                <a:cubicBezTo>
                  <a:pt x="148" y="0"/>
                  <a:pt x="0" y="148"/>
                  <a:pt x="0" y="332"/>
                </a:cubicBezTo>
                <a:cubicBezTo>
                  <a:pt x="0" y="514"/>
                  <a:pt x="148" y="662"/>
                  <a:pt x="331" y="662"/>
                </a:cubicBezTo>
                <a:lnTo>
                  <a:pt x="5450" y="662"/>
                </a:lnTo>
                <a:cubicBezTo>
                  <a:pt x="5633" y="662"/>
                  <a:pt x="5781" y="514"/>
                  <a:pt x="5781" y="332"/>
                </a:cubicBezTo>
                <a:cubicBezTo>
                  <a:pt x="5781" y="148"/>
                  <a:pt x="5633" y="0"/>
                  <a:pt x="54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rot="5400000">
            <a:off x="607828" y="3309890"/>
            <a:ext cx="450519" cy="59077"/>
          </a:xfrm>
          <a:custGeom>
            <a:rect b="b" l="l" r="r" t="t"/>
            <a:pathLst>
              <a:path extrusionOk="0" h="663" w="5782">
                <a:moveTo>
                  <a:pt x="331" y="1"/>
                </a:moveTo>
                <a:cubicBezTo>
                  <a:pt x="148" y="1"/>
                  <a:pt x="0" y="149"/>
                  <a:pt x="0" y="332"/>
                </a:cubicBezTo>
                <a:cubicBezTo>
                  <a:pt x="0" y="514"/>
                  <a:pt x="148" y="663"/>
                  <a:pt x="331" y="663"/>
                </a:cubicBezTo>
                <a:lnTo>
                  <a:pt x="5450" y="663"/>
                </a:lnTo>
                <a:cubicBezTo>
                  <a:pt x="5633" y="663"/>
                  <a:pt x="5781" y="514"/>
                  <a:pt x="5781" y="332"/>
                </a:cubicBezTo>
                <a:cubicBezTo>
                  <a:pt x="5781" y="149"/>
                  <a:pt x="5633" y="1"/>
                  <a:pt x="54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rot="5400000">
            <a:off x="522996" y="3309890"/>
            <a:ext cx="450519" cy="59077"/>
          </a:xfrm>
          <a:custGeom>
            <a:rect b="b" l="l" r="r" t="t"/>
            <a:pathLst>
              <a:path extrusionOk="0" h="663" w="5782">
                <a:moveTo>
                  <a:pt x="331" y="0"/>
                </a:moveTo>
                <a:cubicBezTo>
                  <a:pt x="148" y="0"/>
                  <a:pt x="0" y="149"/>
                  <a:pt x="0" y="332"/>
                </a:cubicBezTo>
                <a:cubicBezTo>
                  <a:pt x="0" y="514"/>
                  <a:pt x="148" y="662"/>
                  <a:pt x="331" y="662"/>
                </a:cubicBezTo>
                <a:lnTo>
                  <a:pt x="5450" y="662"/>
                </a:lnTo>
                <a:cubicBezTo>
                  <a:pt x="5633" y="662"/>
                  <a:pt x="5781" y="514"/>
                  <a:pt x="5781" y="332"/>
                </a:cubicBezTo>
                <a:cubicBezTo>
                  <a:pt x="5781" y="149"/>
                  <a:pt x="5633" y="0"/>
                  <a:pt x="54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rot="5400000">
            <a:off x="897573" y="2986988"/>
            <a:ext cx="233830" cy="704642"/>
          </a:xfrm>
          <a:custGeom>
            <a:rect b="b" l="l" r="r" t="t"/>
            <a:pathLst>
              <a:path extrusionOk="0" h="7908" w="3001">
                <a:moveTo>
                  <a:pt x="1" y="0"/>
                </a:moveTo>
                <a:lnTo>
                  <a:pt x="1" y="7908"/>
                </a:lnTo>
                <a:lnTo>
                  <a:pt x="3001" y="7908"/>
                </a:lnTo>
                <a:lnTo>
                  <a:pt x="3001" y="0"/>
                </a:lnTo>
                <a:close/>
              </a:path>
            </a:pathLst>
          </a:custGeom>
          <a:solidFill>
            <a:srgbClr val="2C6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rot="5400000">
            <a:off x="890995" y="2979280"/>
            <a:ext cx="247076" cy="720058"/>
          </a:xfrm>
          <a:custGeom>
            <a:rect b="b" l="l" r="r" t="t"/>
            <a:pathLst>
              <a:path extrusionOk="0" h="8081" w="3171">
                <a:moveTo>
                  <a:pt x="2999" y="173"/>
                </a:moveTo>
                <a:lnTo>
                  <a:pt x="2999" y="7909"/>
                </a:lnTo>
                <a:lnTo>
                  <a:pt x="173" y="7909"/>
                </a:lnTo>
                <a:lnTo>
                  <a:pt x="173" y="173"/>
                </a:lnTo>
                <a:close/>
                <a:moveTo>
                  <a:pt x="1" y="0"/>
                </a:moveTo>
                <a:lnTo>
                  <a:pt x="1" y="173"/>
                </a:lnTo>
                <a:lnTo>
                  <a:pt x="1" y="7909"/>
                </a:lnTo>
                <a:lnTo>
                  <a:pt x="1" y="8081"/>
                </a:lnTo>
                <a:lnTo>
                  <a:pt x="3171" y="8081"/>
                </a:lnTo>
                <a:lnTo>
                  <a:pt x="3171" y="7909"/>
                </a:lnTo>
                <a:lnTo>
                  <a:pt x="3171" y="173"/>
                </a:lnTo>
                <a:lnTo>
                  <a:pt x="3171" y="0"/>
                </a:lnTo>
                <a:close/>
              </a:path>
            </a:pathLst>
          </a:custGeom>
          <a:solidFill>
            <a:srgbClr val="245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rot="5400000">
            <a:off x="1170010" y="3309598"/>
            <a:ext cx="220195" cy="59344"/>
          </a:xfrm>
          <a:custGeom>
            <a:rect b="b" l="l" r="r" t="t"/>
            <a:pathLst>
              <a:path extrusionOk="0" h="666" w="2826">
                <a:moveTo>
                  <a:pt x="1" y="1"/>
                </a:moveTo>
                <a:lnTo>
                  <a:pt x="1" y="665"/>
                </a:lnTo>
                <a:lnTo>
                  <a:pt x="2826" y="665"/>
                </a:lnTo>
                <a:lnTo>
                  <a:pt x="28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rot="5400000">
            <a:off x="1085222" y="3309642"/>
            <a:ext cx="220195" cy="59255"/>
          </a:xfrm>
          <a:custGeom>
            <a:rect b="b" l="l" r="r" t="t"/>
            <a:pathLst>
              <a:path extrusionOk="0" h="665" w="2826">
                <a:moveTo>
                  <a:pt x="1" y="1"/>
                </a:moveTo>
                <a:lnTo>
                  <a:pt x="1" y="665"/>
                </a:lnTo>
                <a:lnTo>
                  <a:pt x="2826" y="665"/>
                </a:lnTo>
                <a:lnTo>
                  <a:pt x="28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rot="5400000">
            <a:off x="1000389" y="3309642"/>
            <a:ext cx="220195" cy="59255"/>
          </a:xfrm>
          <a:custGeom>
            <a:rect b="b" l="l" r="r" t="t"/>
            <a:pathLst>
              <a:path extrusionOk="0" h="665" w="2826">
                <a:moveTo>
                  <a:pt x="1" y="0"/>
                </a:moveTo>
                <a:lnTo>
                  <a:pt x="1" y="664"/>
                </a:lnTo>
                <a:lnTo>
                  <a:pt x="2826" y="664"/>
                </a:lnTo>
                <a:lnTo>
                  <a:pt x="28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rot="5400000">
            <a:off x="915646" y="3309642"/>
            <a:ext cx="220195" cy="59255"/>
          </a:xfrm>
          <a:custGeom>
            <a:rect b="b" l="l" r="r" t="t"/>
            <a:pathLst>
              <a:path extrusionOk="0" h="665" w="2826">
                <a:moveTo>
                  <a:pt x="1" y="1"/>
                </a:moveTo>
                <a:lnTo>
                  <a:pt x="1" y="665"/>
                </a:lnTo>
                <a:lnTo>
                  <a:pt x="2826" y="665"/>
                </a:lnTo>
                <a:lnTo>
                  <a:pt x="28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rot="5400000">
            <a:off x="830813" y="3309642"/>
            <a:ext cx="220195" cy="59255"/>
          </a:xfrm>
          <a:custGeom>
            <a:rect b="b" l="l" r="r" t="t"/>
            <a:pathLst>
              <a:path extrusionOk="0" h="665" w="2826">
                <a:moveTo>
                  <a:pt x="1" y="0"/>
                </a:moveTo>
                <a:lnTo>
                  <a:pt x="1" y="664"/>
                </a:lnTo>
                <a:lnTo>
                  <a:pt x="2826" y="664"/>
                </a:lnTo>
                <a:lnTo>
                  <a:pt x="28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rot="5400000">
            <a:off x="746070" y="3309642"/>
            <a:ext cx="220195" cy="59255"/>
          </a:xfrm>
          <a:custGeom>
            <a:rect b="b" l="l" r="r" t="t"/>
            <a:pathLst>
              <a:path extrusionOk="0" h="665" w="2826">
                <a:moveTo>
                  <a:pt x="1" y="1"/>
                </a:moveTo>
                <a:lnTo>
                  <a:pt x="1" y="665"/>
                </a:lnTo>
                <a:lnTo>
                  <a:pt x="2826" y="665"/>
                </a:lnTo>
                <a:lnTo>
                  <a:pt x="28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rot="5400000">
            <a:off x="661237" y="3309642"/>
            <a:ext cx="220195" cy="59255"/>
          </a:xfrm>
          <a:custGeom>
            <a:rect b="b" l="l" r="r" t="t"/>
            <a:pathLst>
              <a:path extrusionOk="0" h="665" w="2826">
                <a:moveTo>
                  <a:pt x="1" y="0"/>
                </a:moveTo>
                <a:lnTo>
                  <a:pt x="1" y="664"/>
                </a:lnTo>
                <a:lnTo>
                  <a:pt x="2826" y="664"/>
                </a:lnTo>
                <a:lnTo>
                  <a:pt x="28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rot="5400000">
            <a:off x="448970" y="3253234"/>
            <a:ext cx="269672" cy="172151"/>
          </a:xfrm>
          <a:custGeom>
            <a:rect b="b" l="l" r="r" t="t"/>
            <a:pathLst>
              <a:path extrusionOk="0" h="1932" w="3461">
                <a:moveTo>
                  <a:pt x="0" y="1"/>
                </a:moveTo>
                <a:lnTo>
                  <a:pt x="0" y="1931"/>
                </a:lnTo>
                <a:lnTo>
                  <a:pt x="3461" y="1931"/>
                </a:lnTo>
                <a:lnTo>
                  <a:pt x="3461" y="1"/>
                </a:lnTo>
                <a:close/>
              </a:path>
            </a:pathLst>
          </a:custGeom>
          <a:solidFill>
            <a:srgbClr val="3789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rot="5400000">
            <a:off x="494934" y="3292427"/>
            <a:ext cx="99501" cy="93917"/>
          </a:xfrm>
          <a:custGeom>
            <a:rect b="b" l="l" r="r" t="t"/>
            <a:pathLst>
              <a:path extrusionOk="0" h="1054" w="1277">
                <a:moveTo>
                  <a:pt x="0" y="1"/>
                </a:moveTo>
                <a:lnTo>
                  <a:pt x="0" y="1053"/>
                </a:lnTo>
                <a:lnTo>
                  <a:pt x="1276" y="1053"/>
                </a:lnTo>
                <a:lnTo>
                  <a:pt x="1276" y="1"/>
                </a:lnTo>
                <a:close/>
              </a:path>
            </a:pathLst>
          </a:custGeom>
          <a:solidFill>
            <a:srgbClr val="245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rot="5400000">
            <a:off x="828260" y="3008856"/>
            <a:ext cx="242635" cy="903614"/>
          </a:xfrm>
          <a:custGeom>
            <a:rect b="b" l="l" r="r" t="t"/>
            <a:pathLst>
              <a:path extrusionOk="0" h="10141" w="3114">
                <a:moveTo>
                  <a:pt x="1" y="1"/>
                </a:moveTo>
                <a:lnTo>
                  <a:pt x="1" y="10140"/>
                </a:lnTo>
                <a:lnTo>
                  <a:pt x="3113" y="10140"/>
                </a:lnTo>
                <a:lnTo>
                  <a:pt x="3113" y="769"/>
                </a:lnTo>
                <a:lnTo>
                  <a:pt x="2134" y="769"/>
                </a:lnTo>
                <a:lnTo>
                  <a:pt x="2151" y="5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rot="5400000">
            <a:off x="1022271" y="4272416"/>
            <a:ext cx="256193" cy="201912"/>
          </a:xfrm>
          <a:custGeom>
            <a:rect b="b" l="l" r="r" t="t"/>
            <a:pathLst>
              <a:path extrusionOk="0" h="2266" w="3288">
                <a:moveTo>
                  <a:pt x="1644" y="1"/>
                </a:moveTo>
                <a:cubicBezTo>
                  <a:pt x="736" y="1"/>
                  <a:pt x="0" y="508"/>
                  <a:pt x="0" y="1132"/>
                </a:cubicBezTo>
                <a:cubicBezTo>
                  <a:pt x="0" y="1758"/>
                  <a:pt x="736" y="2265"/>
                  <a:pt x="1644" y="2265"/>
                </a:cubicBezTo>
                <a:cubicBezTo>
                  <a:pt x="2552" y="2265"/>
                  <a:pt x="3288" y="1758"/>
                  <a:pt x="3288" y="1132"/>
                </a:cubicBezTo>
                <a:cubicBezTo>
                  <a:pt x="3288" y="508"/>
                  <a:pt x="2552" y="1"/>
                  <a:pt x="1644" y="1"/>
                </a:cubicBezTo>
                <a:close/>
              </a:path>
            </a:pathLst>
          </a:custGeom>
          <a:solidFill>
            <a:srgbClr val="4C9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rot="5400000">
            <a:off x="400107" y="3982460"/>
            <a:ext cx="613444" cy="424585"/>
          </a:xfrm>
          <a:custGeom>
            <a:rect b="b" l="l" r="r" t="t"/>
            <a:pathLst>
              <a:path extrusionOk="0" h="4765" w="7873">
                <a:moveTo>
                  <a:pt x="0" y="0"/>
                </a:moveTo>
                <a:lnTo>
                  <a:pt x="0" y="4764"/>
                </a:lnTo>
                <a:lnTo>
                  <a:pt x="7873" y="4764"/>
                </a:lnTo>
                <a:lnTo>
                  <a:pt x="7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rot="5400000">
            <a:off x="694404" y="4045421"/>
            <a:ext cx="256193" cy="655902"/>
          </a:xfrm>
          <a:custGeom>
            <a:rect b="b" l="l" r="r" t="t"/>
            <a:pathLst>
              <a:path extrusionOk="0" h="7361" w="3288">
                <a:moveTo>
                  <a:pt x="0" y="0"/>
                </a:moveTo>
                <a:lnTo>
                  <a:pt x="0" y="7360"/>
                </a:lnTo>
                <a:lnTo>
                  <a:pt x="3288" y="7360"/>
                </a:lnTo>
                <a:lnTo>
                  <a:pt x="32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rot="5400000">
            <a:off x="1060054" y="4274133"/>
            <a:ext cx="44101" cy="50433"/>
          </a:xfrm>
          <a:custGeom>
            <a:rect b="b" l="l" r="r" t="t"/>
            <a:pathLst>
              <a:path extrusionOk="0" h="566" w="566">
                <a:moveTo>
                  <a:pt x="0" y="0"/>
                </a:moveTo>
                <a:lnTo>
                  <a:pt x="0" y="565"/>
                </a:lnTo>
                <a:lnTo>
                  <a:pt x="565" y="565"/>
                </a:lnTo>
                <a:lnTo>
                  <a:pt x="5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rot="5400000">
            <a:off x="1060015" y="4348036"/>
            <a:ext cx="44179" cy="50433"/>
          </a:xfrm>
          <a:custGeom>
            <a:rect b="b" l="l" r="r" t="t"/>
            <a:pathLst>
              <a:path extrusionOk="0" h="566" w="567">
                <a:moveTo>
                  <a:pt x="1" y="0"/>
                </a:moveTo>
                <a:lnTo>
                  <a:pt x="1" y="565"/>
                </a:lnTo>
                <a:lnTo>
                  <a:pt x="567" y="565"/>
                </a:lnTo>
                <a:lnTo>
                  <a:pt x="5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rot="5400000">
            <a:off x="1060054" y="4422096"/>
            <a:ext cx="44101" cy="50433"/>
          </a:xfrm>
          <a:custGeom>
            <a:rect b="b" l="l" r="r" t="t"/>
            <a:pathLst>
              <a:path extrusionOk="0" h="566" w="566">
                <a:moveTo>
                  <a:pt x="0" y="0"/>
                </a:moveTo>
                <a:lnTo>
                  <a:pt x="0" y="565"/>
                </a:lnTo>
                <a:lnTo>
                  <a:pt x="565" y="565"/>
                </a:lnTo>
                <a:lnTo>
                  <a:pt x="565" y="0"/>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rot="5400000">
            <a:off x="980301" y="4274133"/>
            <a:ext cx="44101" cy="50433"/>
          </a:xfrm>
          <a:custGeom>
            <a:rect b="b" l="l" r="r" t="t"/>
            <a:pathLst>
              <a:path extrusionOk="0" h="566" w="566">
                <a:moveTo>
                  <a:pt x="0" y="1"/>
                </a:moveTo>
                <a:lnTo>
                  <a:pt x="0" y="566"/>
                </a:lnTo>
                <a:lnTo>
                  <a:pt x="565" y="566"/>
                </a:lnTo>
                <a:lnTo>
                  <a:pt x="5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rot="5400000">
            <a:off x="980262" y="4348036"/>
            <a:ext cx="44179" cy="50433"/>
          </a:xfrm>
          <a:custGeom>
            <a:rect b="b" l="l" r="r" t="t"/>
            <a:pathLst>
              <a:path extrusionOk="0" h="566" w="567">
                <a:moveTo>
                  <a:pt x="1" y="1"/>
                </a:moveTo>
                <a:lnTo>
                  <a:pt x="1" y="566"/>
                </a:lnTo>
                <a:lnTo>
                  <a:pt x="567" y="566"/>
                </a:lnTo>
                <a:lnTo>
                  <a:pt x="5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rot="5400000">
            <a:off x="980301" y="4422096"/>
            <a:ext cx="44101" cy="50433"/>
          </a:xfrm>
          <a:custGeom>
            <a:rect b="b" l="l" r="r" t="t"/>
            <a:pathLst>
              <a:path extrusionOk="0" h="566" w="566">
                <a:moveTo>
                  <a:pt x="0" y="1"/>
                </a:moveTo>
                <a:lnTo>
                  <a:pt x="0" y="566"/>
                </a:lnTo>
                <a:lnTo>
                  <a:pt x="565" y="566"/>
                </a:lnTo>
                <a:lnTo>
                  <a:pt x="565" y="1"/>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rot="5400000">
            <a:off x="903533" y="4274088"/>
            <a:ext cx="44101" cy="50523"/>
          </a:xfrm>
          <a:custGeom>
            <a:rect b="b" l="l" r="r" t="t"/>
            <a:pathLst>
              <a:path extrusionOk="0" h="567" w="566">
                <a:moveTo>
                  <a:pt x="0" y="0"/>
                </a:moveTo>
                <a:lnTo>
                  <a:pt x="0" y="566"/>
                </a:lnTo>
                <a:lnTo>
                  <a:pt x="565" y="566"/>
                </a:lnTo>
                <a:lnTo>
                  <a:pt x="5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rot="5400000">
            <a:off x="903494" y="4347992"/>
            <a:ext cx="44179" cy="50523"/>
          </a:xfrm>
          <a:custGeom>
            <a:rect b="b" l="l" r="r" t="t"/>
            <a:pathLst>
              <a:path extrusionOk="0" h="567" w="567">
                <a:moveTo>
                  <a:pt x="1" y="0"/>
                </a:moveTo>
                <a:lnTo>
                  <a:pt x="1" y="566"/>
                </a:lnTo>
                <a:lnTo>
                  <a:pt x="567" y="566"/>
                </a:lnTo>
                <a:lnTo>
                  <a:pt x="5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rot="5400000">
            <a:off x="903533" y="4422051"/>
            <a:ext cx="44101" cy="50523"/>
          </a:xfrm>
          <a:custGeom>
            <a:rect b="b" l="l" r="r" t="t"/>
            <a:pathLst>
              <a:path extrusionOk="0" h="567" w="566">
                <a:moveTo>
                  <a:pt x="0" y="0"/>
                </a:moveTo>
                <a:lnTo>
                  <a:pt x="0" y="566"/>
                </a:lnTo>
                <a:lnTo>
                  <a:pt x="565" y="566"/>
                </a:lnTo>
                <a:lnTo>
                  <a:pt x="565" y="0"/>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rot="5400000">
            <a:off x="826765" y="4274133"/>
            <a:ext cx="44101" cy="50433"/>
          </a:xfrm>
          <a:custGeom>
            <a:rect b="b" l="l" r="r" t="t"/>
            <a:pathLst>
              <a:path extrusionOk="0" h="566" w="566">
                <a:moveTo>
                  <a:pt x="0" y="1"/>
                </a:moveTo>
                <a:lnTo>
                  <a:pt x="0" y="566"/>
                </a:lnTo>
                <a:lnTo>
                  <a:pt x="565" y="566"/>
                </a:lnTo>
                <a:lnTo>
                  <a:pt x="5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rot="5400000">
            <a:off x="826726" y="4348036"/>
            <a:ext cx="44179" cy="50433"/>
          </a:xfrm>
          <a:custGeom>
            <a:rect b="b" l="l" r="r" t="t"/>
            <a:pathLst>
              <a:path extrusionOk="0" h="566" w="567">
                <a:moveTo>
                  <a:pt x="1" y="1"/>
                </a:moveTo>
                <a:lnTo>
                  <a:pt x="1" y="566"/>
                </a:lnTo>
                <a:lnTo>
                  <a:pt x="567" y="566"/>
                </a:lnTo>
                <a:lnTo>
                  <a:pt x="5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rot="5400000">
            <a:off x="691188" y="4053250"/>
            <a:ext cx="315254" cy="31721"/>
          </a:xfrm>
          <a:custGeom>
            <a:rect b="b" l="l" r="r" t="t"/>
            <a:pathLst>
              <a:path extrusionOk="0" h="356" w="4046">
                <a:moveTo>
                  <a:pt x="0" y="0"/>
                </a:moveTo>
                <a:lnTo>
                  <a:pt x="0" y="355"/>
                </a:lnTo>
                <a:lnTo>
                  <a:pt x="4046" y="355"/>
                </a:lnTo>
                <a:lnTo>
                  <a:pt x="40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rot="5400000">
            <a:off x="614420" y="4053294"/>
            <a:ext cx="315254" cy="31632"/>
          </a:xfrm>
          <a:custGeom>
            <a:rect b="b" l="l" r="r" t="t"/>
            <a:pathLst>
              <a:path extrusionOk="0" h="355" w="4046">
                <a:moveTo>
                  <a:pt x="0" y="1"/>
                </a:moveTo>
                <a:lnTo>
                  <a:pt x="0" y="355"/>
                </a:lnTo>
                <a:lnTo>
                  <a:pt x="4046" y="355"/>
                </a:lnTo>
                <a:lnTo>
                  <a:pt x="40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rot="5400000">
            <a:off x="537696" y="4053294"/>
            <a:ext cx="315254" cy="31632"/>
          </a:xfrm>
          <a:custGeom>
            <a:rect b="b" l="l" r="r" t="t"/>
            <a:pathLst>
              <a:path extrusionOk="0" h="355" w="4046">
                <a:moveTo>
                  <a:pt x="0" y="0"/>
                </a:moveTo>
                <a:lnTo>
                  <a:pt x="0" y="354"/>
                </a:lnTo>
                <a:lnTo>
                  <a:pt x="4046" y="354"/>
                </a:lnTo>
                <a:lnTo>
                  <a:pt x="40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rot="5400000">
            <a:off x="460928" y="4053250"/>
            <a:ext cx="315254" cy="31721"/>
          </a:xfrm>
          <a:custGeom>
            <a:rect b="b" l="l" r="r" t="t"/>
            <a:pathLst>
              <a:path extrusionOk="0" h="356" w="4046">
                <a:moveTo>
                  <a:pt x="0" y="1"/>
                </a:moveTo>
                <a:lnTo>
                  <a:pt x="0" y="356"/>
                </a:lnTo>
                <a:lnTo>
                  <a:pt x="4046" y="356"/>
                </a:lnTo>
                <a:lnTo>
                  <a:pt x="40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rot="5400000">
            <a:off x="826765" y="4422096"/>
            <a:ext cx="44101" cy="50433"/>
          </a:xfrm>
          <a:custGeom>
            <a:rect b="b" l="l" r="r" t="t"/>
            <a:pathLst>
              <a:path extrusionOk="0" h="566" w="566">
                <a:moveTo>
                  <a:pt x="0" y="1"/>
                </a:moveTo>
                <a:lnTo>
                  <a:pt x="0" y="566"/>
                </a:lnTo>
                <a:lnTo>
                  <a:pt x="565" y="566"/>
                </a:lnTo>
                <a:lnTo>
                  <a:pt x="565" y="1"/>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rot="5400000">
            <a:off x="750041" y="4274133"/>
            <a:ext cx="44101" cy="50433"/>
          </a:xfrm>
          <a:custGeom>
            <a:rect b="b" l="l" r="r" t="t"/>
            <a:pathLst>
              <a:path extrusionOk="0" h="566" w="566">
                <a:moveTo>
                  <a:pt x="0" y="0"/>
                </a:moveTo>
                <a:lnTo>
                  <a:pt x="0" y="565"/>
                </a:lnTo>
                <a:lnTo>
                  <a:pt x="565" y="565"/>
                </a:lnTo>
                <a:lnTo>
                  <a:pt x="5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rot="5400000">
            <a:off x="750002" y="4348036"/>
            <a:ext cx="44179" cy="50433"/>
          </a:xfrm>
          <a:custGeom>
            <a:rect b="b" l="l" r="r" t="t"/>
            <a:pathLst>
              <a:path extrusionOk="0" h="566" w="567">
                <a:moveTo>
                  <a:pt x="1" y="0"/>
                </a:moveTo>
                <a:lnTo>
                  <a:pt x="1" y="565"/>
                </a:lnTo>
                <a:lnTo>
                  <a:pt x="567" y="565"/>
                </a:lnTo>
                <a:lnTo>
                  <a:pt x="5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rot="5400000">
            <a:off x="750041" y="4422096"/>
            <a:ext cx="44101" cy="50433"/>
          </a:xfrm>
          <a:custGeom>
            <a:rect b="b" l="l" r="r" t="t"/>
            <a:pathLst>
              <a:path extrusionOk="0" h="566" w="566">
                <a:moveTo>
                  <a:pt x="0" y="0"/>
                </a:moveTo>
                <a:lnTo>
                  <a:pt x="0" y="565"/>
                </a:lnTo>
                <a:lnTo>
                  <a:pt x="565" y="565"/>
                </a:lnTo>
                <a:lnTo>
                  <a:pt x="565" y="0"/>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rot="5400000">
            <a:off x="673228" y="4274133"/>
            <a:ext cx="44101" cy="50433"/>
          </a:xfrm>
          <a:custGeom>
            <a:rect b="b" l="l" r="r" t="t"/>
            <a:pathLst>
              <a:path extrusionOk="0" h="566" w="566">
                <a:moveTo>
                  <a:pt x="0" y="1"/>
                </a:moveTo>
                <a:lnTo>
                  <a:pt x="0" y="566"/>
                </a:lnTo>
                <a:lnTo>
                  <a:pt x="565" y="566"/>
                </a:lnTo>
                <a:lnTo>
                  <a:pt x="5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rot="5400000">
            <a:off x="673189" y="4348036"/>
            <a:ext cx="44179" cy="50433"/>
          </a:xfrm>
          <a:custGeom>
            <a:rect b="b" l="l" r="r" t="t"/>
            <a:pathLst>
              <a:path extrusionOk="0" h="566" w="567">
                <a:moveTo>
                  <a:pt x="1" y="1"/>
                </a:moveTo>
                <a:lnTo>
                  <a:pt x="1" y="566"/>
                </a:lnTo>
                <a:lnTo>
                  <a:pt x="567" y="566"/>
                </a:lnTo>
                <a:lnTo>
                  <a:pt x="5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rot="5400000">
            <a:off x="673228" y="4422096"/>
            <a:ext cx="44101" cy="50433"/>
          </a:xfrm>
          <a:custGeom>
            <a:rect b="b" l="l" r="r" t="t"/>
            <a:pathLst>
              <a:path extrusionOk="0" h="566" w="566">
                <a:moveTo>
                  <a:pt x="0" y="1"/>
                </a:moveTo>
                <a:lnTo>
                  <a:pt x="0" y="566"/>
                </a:lnTo>
                <a:lnTo>
                  <a:pt x="565" y="566"/>
                </a:lnTo>
                <a:lnTo>
                  <a:pt x="565" y="1"/>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rot="5400000">
            <a:off x="596371" y="4274088"/>
            <a:ext cx="44101" cy="50523"/>
          </a:xfrm>
          <a:custGeom>
            <a:rect b="b" l="l" r="r" t="t"/>
            <a:pathLst>
              <a:path extrusionOk="0" h="567" w="566">
                <a:moveTo>
                  <a:pt x="0" y="0"/>
                </a:moveTo>
                <a:lnTo>
                  <a:pt x="0" y="566"/>
                </a:lnTo>
                <a:lnTo>
                  <a:pt x="565" y="566"/>
                </a:lnTo>
                <a:lnTo>
                  <a:pt x="5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rot="5400000">
            <a:off x="596332" y="4347992"/>
            <a:ext cx="44179" cy="50523"/>
          </a:xfrm>
          <a:custGeom>
            <a:rect b="b" l="l" r="r" t="t"/>
            <a:pathLst>
              <a:path extrusionOk="0" h="567" w="567">
                <a:moveTo>
                  <a:pt x="1" y="0"/>
                </a:moveTo>
                <a:lnTo>
                  <a:pt x="1" y="566"/>
                </a:lnTo>
                <a:lnTo>
                  <a:pt x="567" y="566"/>
                </a:lnTo>
                <a:lnTo>
                  <a:pt x="5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rot="5400000">
            <a:off x="596371" y="4422051"/>
            <a:ext cx="44101" cy="50523"/>
          </a:xfrm>
          <a:custGeom>
            <a:rect b="b" l="l" r="r" t="t"/>
            <a:pathLst>
              <a:path extrusionOk="0" h="567" w="566">
                <a:moveTo>
                  <a:pt x="0" y="0"/>
                </a:moveTo>
                <a:lnTo>
                  <a:pt x="0" y="566"/>
                </a:lnTo>
                <a:lnTo>
                  <a:pt x="565" y="566"/>
                </a:lnTo>
                <a:lnTo>
                  <a:pt x="565" y="0"/>
                </a:lnTo>
                <a:close/>
              </a:path>
            </a:pathLst>
          </a:custGeom>
          <a:solidFill>
            <a:srgbClr val="71E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rot="5400000">
            <a:off x="487104" y="4025007"/>
            <a:ext cx="86021" cy="71373"/>
          </a:xfrm>
          <a:custGeom>
            <a:rect b="b" l="l" r="r" t="t"/>
            <a:pathLst>
              <a:path extrusionOk="0" h="801" w="1104">
                <a:moveTo>
                  <a:pt x="1" y="0"/>
                </a:moveTo>
                <a:lnTo>
                  <a:pt x="1" y="800"/>
                </a:lnTo>
                <a:lnTo>
                  <a:pt x="1104" y="800"/>
                </a:lnTo>
                <a:lnTo>
                  <a:pt x="1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rot="5400000">
            <a:off x="508025" y="4337566"/>
            <a:ext cx="44179" cy="71373"/>
          </a:xfrm>
          <a:custGeom>
            <a:rect b="b" l="l" r="r" t="t"/>
            <a:pathLst>
              <a:path extrusionOk="0" h="801" w="567">
                <a:moveTo>
                  <a:pt x="1" y="0"/>
                </a:moveTo>
                <a:lnTo>
                  <a:pt x="1" y="800"/>
                </a:lnTo>
                <a:lnTo>
                  <a:pt x="567" y="800"/>
                </a:lnTo>
                <a:lnTo>
                  <a:pt x="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rot="5400000">
            <a:off x="1005497" y="4357341"/>
            <a:ext cx="288217" cy="26999"/>
          </a:xfrm>
          <a:custGeom>
            <a:rect b="b" l="l" r="r" t="t"/>
            <a:pathLst>
              <a:path extrusionOk="0" h="303" w="3699">
                <a:moveTo>
                  <a:pt x="3551" y="0"/>
                </a:moveTo>
                <a:cubicBezTo>
                  <a:pt x="3550" y="0"/>
                  <a:pt x="3548" y="0"/>
                  <a:pt x="3547" y="0"/>
                </a:cubicBezTo>
                <a:lnTo>
                  <a:pt x="151" y="0"/>
                </a:lnTo>
                <a:cubicBezTo>
                  <a:pt x="68" y="0"/>
                  <a:pt x="1" y="68"/>
                  <a:pt x="1" y="151"/>
                </a:cubicBezTo>
                <a:cubicBezTo>
                  <a:pt x="1" y="234"/>
                  <a:pt x="68" y="302"/>
                  <a:pt x="151" y="302"/>
                </a:cubicBezTo>
                <a:lnTo>
                  <a:pt x="3547" y="302"/>
                </a:lnTo>
                <a:cubicBezTo>
                  <a:pt x="3630" y="302"/>
                  <a:pt x="3699" y="234"/>
                  <a:pt x="3699" y="151"/>
                </a:cubicBezTo>
                <a:cubicBezTo>
                  <a:pt x="3699" y="68"/>
                  <a:pt x="3632" y="0"/>
                  <a:pt x="3551" y="0"/>
                </a:cubicBezTo>
                <a:close/>
              </a:path>
            </a:pathLst>
          </a:custGeom>
          <a:solidFill>
            <a:srgbClr val="0E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rot="5400000">
            <a:off x="800860" y="4064560"/>
            <a:ext cx="144069" cy="756858"/>
          </a:xfrm>
          <a:custGeom>
            <a:rect b="b" l="l" r="r" t="t"/>
            <a:pathLst>
              <a:path extrusionOk="0" h="8494" w="1849">
                <a:moveTo>
                  <a:pt x="32" y="1"/>
                </a:moveTo>
                <a:cubicBezTo>
                  <a:pt x="21" y="1"/>
                  <a:pt x="11" y="3"/>
                  <a:pt x="1" y="3"/>
                </a:cubicBezTo>
                <a:lnTo>
                  <a:pt x="1" y="8493"/>
                </a:lnTo>
                <a:lnTo>
                  <a:pt x="1676" y="8493"/>
                </a:lnTo>
                <a:lnTo>
                  <a:pt x="1676" y="1293"/>
                </a:lnTo>
                <a:lnTo>
                  <a:pt x="1697" y="1293"/>
                </a:lnTo>
                <a:cubicBezTo>
                  <a:pt x="1781" y="1293"/>
                  <a:pt x="1849" y="1226"/>
                  <a:pt x="1849" y="1142"/>
                </a:cubicBezTo>
                <a:cubicBezTo>
                  <a:pt x="1848" y="1057"/>
                  <a:pt x="1779" y="988"/>
                  <a:pt x="1696" y="988"/>
                </a:cubicBezTo>
                <a:lnTo>
                  <a:pt x="1660" y="988"/>
                </a:lnTo>
                <a:cubicBezTo>
                  <a:pt x="1557" y="433"/>
                  <a:pt x="868"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rot="5400000">
            <a:off x="905817" y="4753554"/>
            <a:ext cx="162146" cy="24326"/>
          </a:xfrm>
          <a:custGeom>
            <a:rect b="b" l="l" r="r" t="t"/>
            <a:pathLst>
              <a:path extrusionOk="0" h="273" w="2081">
                <a:moveTo>
                  <a:pt x="1949" y="1"/>
                </a:moveTo>
                <a:cubicBezTo>
                  <a:pt x="1947" y="1"/>
                  <a:pt x="1946" y="1"/>
                  <a:pt x="1945" y="1"/>
                </a:cubicBezTo>
                <a:lnTo>
                  <a:pt x="136" y="1"/>
                </a:lnTo>
                <a:cubicBezTo>
                  <a:pt x="61" y="1"/>
                  <a:pt x="1" y="60"/>
                  <a:pt x="1" y="136"/>
                </a:cubicBezTo>
                <a:cubicBezTo>
                  <a:pt x="1" y="211"/>
                  <a:pt x="60" y="272"/>
                  <a:pt x="136" y="272"/>
                </a:cubicBezTo>
                <a:lnTo>
                  <a:pt x="1945" y="272"/>
                </a:lnTo>
                <a:cubicBezTo>
                  <a:pt x="2019" y="272"/>
                  <a:pt x="2080" y="212"/>
                  <a:pt x="2080" y="136"/>
                </a:cubicBezTo>
                <a:cubicBezTo>
                  <a:pt x="2080" y="62"/>
                  <a:pt x="2021" y="1"/>
                  <a:pt x="19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rot="5400000">
            <a:off x="634236" y="4525507"/>
            <a:ext cx="215676" cy="480811"/>
          </a:xfrm>
          <a:custGeom>
            <a:rect b="b" l="l" r="r" t="t"/>
            <a:pathLst>
              <a:path extrusionOk="0" h="5396" w="2768">
                <a:moveTo>
                  <a:pt x="0" y="0"/>
                </a:moveTo>
                <a:lnTo>
                  <a:pt x="0" y="5395"/>
                </a:lnTo>
                <a:lnTo>
                  <a:pt x="2768" y="5395"/>
                </a:lnTo>
                <a:lnTo>
                  <a:pt x="27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rot="5400000">
            <a:off x="912889" y="4682525"/>
            <a:ext cx="27349" cy="31276"/>
          </a:xfrm>
          <a:custGeom>
            <a:rect b="b" l="l" r="r" t="t"/>
            <a:pathLst>
              <a:path extrusionOk="0" h="351" w="351">
                <a:moveTo>
                  <a:pt x="3" y="0"/>
                </a:moveTo>
                <a:cubicBezTo>
                  <a:pt x="1" y="0"/>
                  <a:pt x="1" y="2"/>
                  <a:pt x="1" y="2"/>
                </a:cubicBezTo>
                <a:lnTo>
                  <a:pt x="1" y="348"/>
                </a:lnTo>
                <a:cubicBezTo>
                  <a:pt x="1" y="350"/>
                  <a:pt x="3" y="350"/>
                  <a:pt x="3" y="350"/>
                </a:cubicBezTo>
                <a:lnTo>
                  <a:pt x="349" y="350"/>
                </a:lnTo>
                <a:lnTo>
                  <a:pt x="351" y="2"/>
                </a:lnTo>
                <a:cubicBezTo>
                  <a:pt x="351" y="0"/>
                  <a:pt x="349" y="0"/>
                  <a:pt x="3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rot="5400000">
            <a:off x="912967" y="4727716"/>
            <a:ext cx="27193" cy="31276"/>
          </a:xfrm>
          <a:custGeom>
            <a:rect b="b" l="l" r="r" t="t"/>
            <a:pathLst>
              <a:path extrusionOk="0" h="351" w="349">
                <a:moveTo>
                  <a:pt x="1" y="0"/>
                </a:moveTo>
                <a:cubicBezTo>
                  <a:pt x="0" y="0"/>
                  <a:pt x="0" y="2"/>
                  <a:pt x="0" y="2"/>
                </a:cubicBezTo>
                <a:lnTo>
                  <a:pt x="0" y="348"/>
                </a:lnTo>
                <a:cubicBezTo>
                  <a:pt x="0" y="350"/>
                  <a:pt x="1" y="350"/>
                  <a:pt x="1" y="350"/>
                </a:cubicBezTo>
                <a:lnTo>
                  <a:pt x="348" y="350"/>
                </a:lnTo>
                <a:lnTo>
                  <a:pt x="349" y="2"/>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rot="5400000">
            <a:off x="912928" y="4772869"/>
            <a:ext cx="27271" cy="31276"/>
          </a:xfrm>
          <a:custGeom>
            <a:rect b="b" l="l" r="r" t="t"/>
            <a:pathLst>
              <a:path extrusionOk="0" h="351" w="350">
                <a:moveTo>
                  <a:pt x="1" y="0"/>
                </a:moveTo>
                <a:cubicBezTo>
                  <a:pt x="0" y="0"/>
                  <a:pt x="0" y="2"/>
                  <a:pt x="0" y="2"/>
                </a:cubicBezTo>
                <a:lnTo>
                  <a:pt x="0" y="348"/>
                </a:lnTo>
                <a:cubicBezTo>
                  <a:pt x="0" y="350"/>
                  <a:pt x="1" y="350"/>
                  <a:pt x="1" y="350"/>
                </a:cubicBezTo>
                <a:lnTo>
                  <a:pt x="348" y="350"/>
                </a:lnTo>
                <a:lnTo>
                  <a:pt x="349" y="2"/>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rot="5400000">
            <a:off x="912928" y="4817982"/>
            <a:ext cx="27271" cy="31276"/>
          </a:xfrm>
          <a:custGeom>
            <a:rect b="b" l="l" r="r" t="t"/>
            <a:pathLst>
              <a:path extrusionOk="0" h="351" w="350">
                <a:moveTo>
                  <a:pt x="1" y="0"/>
                </a:moveTo>
                <a:cubicBezTo>
                  <a:pt x="0" y="0"/>
                  <a:pt x="0" y="2"/>
                  <a:pt x="0" y="2"/>
                </a:cubicBezTo>
                <a:lnTo>
                  <a:pt x="0" y="348"/>
                </a:lnTo>
                <a:cubicBezTo>
                  <a:pt x="0" y="350"/>
                  <a:pt x="1" y="350"/>
                  <a:pt x="1" y="350"/>
                </a:cubicBezTo>
                <a:lnTo>
                  <a:pt x="348" y="350"/>
                </a:lnTo>
                <a:lnTo>
                  <a:pt x="349" y="2"/>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rot="5400000">
            <a:off x="860358" y="4682569"/>
            <a:ext cx="27349" cy="31187"/>
          </a:xfrm>
          <a:custGeom>
            <a:rect b="b" l="l" r="r" t="t"/>
            <a:pathLst>
              <a:path extrusionOk="0" h="350" w="351">
                <a:moveTo>
                  <a:pt x="3" y="1"/>
                </a:moveTo>
                <a:cubicBezTo>
                  <a:pt x="1" y="1"/>
                  <a:pt x="1" y="2"/>
                  <a:pt x="1" y="2"/>
                </a:cubicBezTo>
                <a:lnTo>
                  <a:pt x="1" y="349"/>
                </a:lnTo>
                <a:cubicBezTo>
                  <a:pt x="1" y="350"/>
                  <a:pt x="3" y="350"/>
                  <a:pt x="3" y="350"/>
                </a:cubicBezTo>
                <a:lnTo>
                  <a:pt x="349" y="350"/>
                </a:lnTo>
                <a:lnTo>
                  <a:pt x="351" y="2"/>
                </a:lnTo>
                <a:cubicBezTo>
                  <a:pt x="351" y="1"/>
                  <a:pt x="349" y="1"/>
                  <a:pt x="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rot="5400000">
            <a:off x="860436" y="4727761"/>
            <a:ext cx="27193" cy="31187"/>
          </a:xfrm>
          <a:custGeom>
            <a:rect b="b" l="l" r="r" t="t"/>
            <a:pathLst>
              <a:path extrusionOk="0" h="350" w="349">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rot="5400000">
            <a:off x="860397" y="4772913"/>
            <a:ext cx="27271" cy="31187"/>
          </a:xfrm>
          <a:custGeom>
            <a:rect b="b" l="l" r="r" t="t"/>
            <a:pathLst>
              <a:path extrusionOk="0" h="350" w="350">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rot="5400000">
            <a:off x="860397" y="4818026"/>
            <a:ext cx="27271" cy="31187"/>
          </a:xfrm>
          <a:custGeom>
            <a:rect b="b" l="l" r="r" t="t"/>
            <a:pathLst>
              <a:path extrusionOk="0" h="350" w="350">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rot="5400000">
            <a:off x="807694" y="4682569"/>
            <a:ext cx="27349" cy="31187"/>
          </a:xfrm>
          <a:custGeom>
            <a:rect b="b" l="l" r="r" t="t"/>
            <a:pathLst>
              <a:path extrusionOk="0" h="350" w="351">
                <a:moveTo>
                  <a:pt x="3" y="0"/>
                </a:moveTo>
                <a:cubicBezTo>
                  <a:pt x="1" y="0"/>
                  <a:pt x="1" y="1"/>
                  <a:pt x="1" y="1"/>
                </a:cubicBezTo>
                <a:lnTo>
                  <a:pt x="1" y="348"/>
                </a:lnTo>
                <a:cubicBezTo>
                  <a:pt x="1" y="349"/>
                  <a:pt x="3" y="349"/>
                  <a:pt x="3" y="349"/>
                </a:cubicBezTo>
                <a:lnTo>
                  <a:pt x="349" y="349"/>
                </a:lnTo>
                <a:lnTo>
                  <a:pt x="351" y="1"/>
                </a:lnTo>
                <a:cubicBezTo>
                  <a:pt x="351" y="0"/>
                  <a:pt x="349" y="0"/>
                  <a:pt x="349" y="0"/>
                </a:cubicBezTo>
                <a:close/>
                <a:moveTo>
                  <a:pt x="350" y="349"/>
                </a:moveTo>
                <a:cubicBezTo>
                  <a:pt x="350" y="349"/>
                  <a:pt x="349" y="349"/>
                  <a:pt x="349" y="349"/>
                </a:cubicBezTo>
                <a:cubicBezTo>
                  <a:pt x="350" y="349"/>
                  <a:pt x="351" y="349"/>
                  <a:pt x="350" y="3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rot="5400000">
            <a:off x="807772" y="4727761"/>
            <a:ext cx="27193" cy="31187"/>
          </a:xfrm>
          <a:custGeom>
            <a:rect b="b" l="l" r="r" t="t"/>
            <a:pathLst>
              <a:path extrusionOk="0" h="350" w="349">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moveTo>
                  <a:pt x="349" y="349"/>
                </a:moveTo>
                <a:lnTo>
                  <a:pt x="349" y="349"/>
                </a:lnTo>
                <a:cubicBezTo>
                  <a:pt x="348" y="349"/>
                  <a:pt x="348" y="349"/>
                  <a:pt x="348" y="349"/>
                </a:cubicBezTo>
                <a:cubicBezTo>
                  <a:pt x="349" y="349"/>
                  <a:pt x="349" y="349"/>
                  <a:pt x="349" y="3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rot="5400000">
            <a:off x="807733" y="4772913"/>
            <a:ext cx="27271" cy="31187"/>
          </a:xfrm>
          <a:custGeom>
            <a:rect b="b" l="l" r="r" t="t"/>
            <a:pathLst>
              <a:path extrusionOk="0" h="350" w="350">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moveTo>
                  <a:pt x="349" y="349"/>
                </a:moveTo>
                <a:lnTo>
                  <a:pt x="349" y="349"/>
                </a:lnTo>
                <a:cubicBezTo>
                  <a:pt x="349" y="349"/>
                  <a:pt x="348" y="349"/>
                  <a:pt x="348" y="349"/>
                </a:cubicBezTo>
                <a:cubicBezTo>
                  <a:pt x="349" y="349"/>
                  <a:pt x="349" y="349"/>
                  <a:pt x="349" y="3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rot="5400000">
            <a:off x="807733" y="4818026"/>
            <a:ext cx="27271" cy="31187"/>
          </a:xfrm>
          <a:custGeom>
            <a:rect b="b" l="l" r="r" t="t"/>
            <a:pathLst>
              <a:path extrusionOk="0" h="350" w="350">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moveTo>
                  <a:pt x="349" y="349"/>
                </a:moveTo>
                <a:lnTo>
                  <a:pt x="349" y="349"/>
                </a:lnTo>
                <a:cubicBezTo>
                  <a:pt x="349" y="349"/>
                  <a:pt x="349" y="349"/>
                  <a:pt x="348" y="349"/>
                </a:cubicBezTo>
                <a:cubicBezTo>
                  <a:pt x="349" y="349"/>
                  <a:pt x="349" y="349"/>
                  <a:pt x="349" y="3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rot="5400000">
            <a:off x="755164" y="4682525"/>
            <a:ext cx="27349" cy="31276"/>
          </a:xfrm>
          <a:custGeom>
            <a:rect b="b" l="l" r="r" t="t"/>
            <a:pathLst>
              <a:path extrusionOk="0" h="351" w="351">
                <a:moveTo>
                  <a:pt x="3" y="1"/>
                </a:moveTo>
                <a:cubicBezTo>
                  <a:pt x="1" y="1"/>
                  <a:pt x="1" y="3"/>
                  <a:pt x="1" y="3"/>
                </a:cubicBezTo>
                <a:lnTo>
                  <a:pt x="1" y="348"/>
                </a:lnTo>
                <a:cubicBezTo>
                  <a:pt x="1" y="350"/>
                  <a:pt x="3" y="350"/>
                  <a:pt x="3" y="350"/>
                </a:cubicBezTo>
                <a:lnTo>
                  <a:pt x="349" y="350"/>
                </a:lnTo>
                <a:lnTo>
                  <a:pt x="351" y="3"/>
                </a:lnTo>
                <a:cubicBezTo>
                  <a:pt x="351" y="1"/>
                  <a:pt x="349" y="1"/>
                  <a:pt x="349" y="1"/>
                </a:cubicBezTo>
                <a:close/>
                <a:moveTo>
                  <a:pt x="350" y="350"/>
                </a:moveTo>
                <a:cubicBezTo>
                  <a:pt x="350" y="350"/>
                  <a:pt x="349" y="350"/>
                  <a:pt x="349" y="350"/>
                </a:cubicBezTo>
                <a:cubicBezTo>
                  <a:pt x="350" y="350"/>
                  <a:pt x="351" y="350"/>
                  <a:pt x="350"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rot="5400000">
            <a:off x="755242" y="4727716"/>
            <a:ext cx="27193" cy="31276"/>
          </a:xfrm>
          <a:custGeom>
            <a:rect b="b" l="l" r="r" t="t"/>
            <a:pathLst>
              <a:path extrusionOk="0" h="351" w="349">
                <a:moveTo>
                  <a:pt x="1" y="1"/>
                </a:moveTo>
                <a:cubicBezTo>
                  <a:pt x="0" y="1"/>
                  <a:pt x="0" y="3"/>
                  <a:pt x="0" y="3"/>
                </a:cubicBezTo>
                <a:lnTo>
                  <a:pt x="0" y="348"/>
                </a:lnTo>
                <a:cubicBezTo>
                  <a:pt x="0" y="350"/>
                  <a:pt x="1" y="350"/>
                  <a:pt x="1" y="350"/>
                </a:cubicBezTo>
                <a:lnTo>
                  <a:pt x="348" y="350"/>
                </a:lnTo>
                <a:lnTo>
                  <a:pt x="349" y="3"/>
                </a:lnTo>
                <a:cubicBezTo>
                  <a:pt x="349" y="1"/>
                  <a:pt x="348" y="1"/>
                  <a:pt x="348" y="1"/>
                </a:cubicBezTo>
                <a:close/>
                <a:moveTo>
                  <a:pt x="349" y="350"/>
                </a:moveTo>
                <a:lnTo>
                  <a:pt x="349" y="350"/>
                </a:lnTo>
                <a:cubicBezTo>
                  <a:pt x="348" y="350"/>
                  <a:pt x="348" y="350"/>
                  <a:pt x="348" y="350"/>
                </a:cubicBezTo>
                <a:cubicBezTo>
                  <a:pt x="349" y="350"/>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rot="5400000">
            <a:off x="755203" y="4772869"/>
            <a:ext cx="27271" cy="31276"/>
          </a:xfrm>
          <a:custGeom>
            <a:rect b="b" l="l" r="r" t="t"/>
            <a:pathLst>
              <a:path extrusionOk="0" h="351" w="350">
                <a:moveTo>
                  <a:pt x="1" y="1"/>
                </a:moveTo>
                <a:cubicBezTo>
                  <a:pt x="0" y="1"/>
                  <a:pt x="0" y="3"/>
                  <a:pt x="0" y="3"/>
                </a:cubicBezTo>
                <a:lnTo>
                  <a:pt x="0" y="348"/>
                </a:lnTo>
                <a:cubicBezTo>
                  <a:pt x="0" y="350"/>
                  <a:pt x="1" y="350"/>
                  <a:pt x="1" y="350"/>
                </a:cubicBezTo>
                <a:lnTo>
                  <a:pt x="348" y="350"/>
                </a:lnTo>
                <a:lnTo>
                  <a:pt x="349" y="3"/>
                </a:lnTo>
                <a:cubicBezTo>
                  <a:pt x="349" y="1"/>
                  <a:pt x="348" y="1"/>
                  <a:pt x="348" y="1"/>
                </a:cubicBezTo>
                <a:close/>
                <a:moveTo>
                  <a:pt x="349" y="350"/>
                </a:moveTo>
                <a:lnTo>
                  <a:pt x="349" y="350"/>
                </a:lnTo>
                <a:cubicBezTo>
                  <a:pt x="349" y="350"/>
                  <a:pt x="348" y="350"/>
                  <a:pt x="348" y="350"/>
                </a:cubicBezTo>
                <a:cubicBezTo>
                  <a:pt x="349" y="350"/>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rot="5400000">
            <a:off x="755203" y="4817982"/>
            <a:ext cx="27271" cy="31276"/>
          </a:xfrm>
          <a:custGeom>
            <a:rect b="b" l="l" r="r" t="t"/>
            <a:pathLst>
              <a:path extrusionOk="0" h="351" w="350">
                <a:moveTo>
                  <a:pt x="1" y="1"/>
                </a:moveTo>
                <a:cubicBezTo>
                  <a:pt x="0" y="1"/>
                  <a:pt x="0" y="3"/>
                  <a:pt x="0" y="3"/>
                </a:cubicBezTo>
                <a:lnTo>
                  <a:pt x="0" y="348"/>
                </a:lnTo>
                <a:cubicBezTo>
                  <a:pt x="0" y="350"/>
                  <a:pt x="1" y="350"/>
                  <a:pt x="1" y="350"/>
                </a:cubicBezTo>
                <a:lnTo>
                  <a:pt x="348" y="350"/>
                </a:lnTo>
                <a:lnTo>
                  <a:pt x="349" y="3"/>
                </a:lnTo>
                <a:cubicBezTo>
                  <a:pt x="349" y="1"/>
                  <a:pt x="348" y="1"/>
                  <a:pt x="348" y="1"/>
                </a:cubicBezTo>
                <a:close/>
                <a:moveTo>
                  <a:pt x="349" y="350"/>
                </a:moveTo>
                <a:lnTo>
                  <a:pt x="349" y="350"/>
                </a:lnTo>
                <a:cubicBezTo>
                  <a:pt x="349" y="350"/>
                  <a:pt x="349" y="350"/>
                  <a:pt x="348" y="350"/>
                </a:cubicBezTo>
                <a:cubicBezTo>
                  <a:pt x="349" y="350"/>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rot="5400000">
            <a:off x="702634" y="4682569"/>
            <a:ext cx="27349" cy="31187"/>
          </a:xfrm>
          <a:custGeom>
            <a:rect b="b" l="l" r="r" t="t"/>
            <a:pathLst>
              <a:path extrusionOk="0" h="350" w="351">
                <a:moveTo>
                  <a:pt x="3" y="1"/>
                </a:moveTo>
                <a:cubicBezTo>
                  <a:pt x="1" y="1"/>
                  <a:pt x="1" y="2"/>
                  <a:pt x="1" y="2"/>
                </a:cubicBezTo>
                <a:lnTo>
                  <a:pt x="1" y="349"/>
                </a:lnTo>
                <a:cubicBezTo>
                  <a:pt x="1" y="350"/>
                  <a:pt x="3" y="350"/>
                  <a:pt x="3" y="350"/>
                </a:cubicBezTo>
                <a:lnTo>
                  <a:pt x="349" y="350"/>
                </a:lnTo>
                <a:lnTo>
                  <a:pt x="351" y="2"/>
                </a:lnTo>
                <a:cubicBezTo>
                  <a:pt x="351" y="1"/>
                  <a:pt x="349" y="1"/>
                  <a:pt x="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rot="5400000">
            <a:off x="702712" y="4727761"/>
            <a:ext cx="27193" cy="31187"/>
          </a:xfrm>
          <a:custGeom>
            <a:rect b="b" l="l" r="r" t="t"/>
            <a:pathLst>
              <a:path extrusionOk="0" h="350" w="349">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rot="5400000">
            <a:off x="702673" y="4772913"/>
            <a:ext cx="27271" cy="31187"/>
          </a:xfrm>
          <a:custGeom>
            <a:rect b="b" l="l" r="r" t="t"/>
            <a:pathLst>
              <a:path extrusionOk="0" h="350" w="350">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rot="5400000">
            <a:off x="702673" y="4818026"/>
            <a:ext cx="27271" cy="31187"/>
          </a:xfrm>
          <a:custGeom>
            <a:rect b="b" l="l" r="r" t="t"/>
            <a:pathLst>
              <a:path extrusionOk="0" h="350" w="350">
                <a:moveTo>
                  <a:pt x="1" y="1"/>
                </a:moveTo>
                <a:cubicBezTo>
                  <a:pt x="0" y="1"/>
                  <a:pt x="0" y="2"/>
                  <a:pt x="0" y="2"/>
                </a:cubicBezTo>
                <a:lnTo>
                  <a:pt x="0" y="349"/>
                </a:lnTo>
                <a:cubicBezTo>
                  <a:pt x="0" y="350"/>
                  <a:pt x="1" y="350"/>
                  <a:pt x="1" y="350"/>
                </a:cubicBezTo>
                <a:lnTo>
                  <a:pt x="348" y="350"/>
                </a:lnTo>
                <a:lnTo>
                  <a:pt x="349" y="2"/>
                </a:lnTo>
                <a:cubicBezTo>
                  <a:pt x="349" y="1"/>
                  <a:pt x="34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rot="5400000">
            <a:off x="650059" y="4682569"/>
            <a:ext cx="27349" cy="31187"/>
          </a:xfrm>
          <a:custGeom>
            <a:rect b="b" l="l" r="r" t="t"/>
            <a:pathLst>
              <a:path extrusionOk="0" h="350" w="351">
                <a:moveTo>
                  <a:pt x="3" y="0"/>
                </a:moveTo>
                <a:cubicBezTo>
                  <a:pt x="1" y="0"/>
                  <a:pt x="1" y="1"/>
                  <a:pt x="1" y="1"/>
                </a:cubicBezTo>
                <a:lnTo>
                  <a:pt x="1" y="348"/>
                </a:lnTo>
                <a:cubicBezTo>
                  <a:pt x="1" y="349"/>
                  <a:pt x="3" y="349"/>
                  <a:pt x="3" y="349"/>
                </a:cubicBezTo>
                <a:lnTo>
                  <a:pt x="349" y="349"/>
                </a:lnTo>
                <a:lnTo>
                  <a:pt x="351" y="1"/>
                </a:lnTo>
                <a:cubicBezTo>
                  <a:pt x="351" y="0"/>
                  <a:pt x="349" y="0"/>
                  <a:pt x="3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rot="5400000">
            <a:off x="650137" y="4727761"/>
            <a:ext cx="27193" cy="31187"/>
          </a:xfrm>
          <a:custGeom>
            <a:rect b="b" l="l" r="r" t="t"/>
            <a:pathLst>
              <a:path extrusionOk="0" h="350" w="349">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rot="5400000">
            <a:off x="650098" y="4772913"/>
            <a:ext cx="27271" cy="31187"/>
          </a:xfrm>
          <a:custGeom>
            <a:rect b="b" l="l" r="r" t="t"/>
            <a:pathLst>
              <a:path extrusionOk="0" h="350" w="350">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rot="5400000">
            <a:off x="650098" y="4818026"/>
            <a:ext cx="27271" cy="31187"/>
          </a:xfrm>
          <a:custGeom>
            <a:rect b="b" l="l" r="r" t="t"/>
            <a:pathLst>
              <a:path extrusionOk="0" h="350" w="350">
                <a:moveTo>
                  <a:pt x="1" y="0"/>
                </a:moveTo>
                <a:cubicBezTo>
                  <a:pt x="0" y="0"/>
                  <a:pt x="0" y="1"/>
                  <a:pt x="0" y="1"/>
                </a:cubicBezTo>
                <a:lnTo>
                  <a:pt x="0" y="348"/>
                </a:lnTo>
                <a:cubicBezTo>
                  <a:pt x="0" y="349"/>
                  <a:pt x="1" y="349"/>
                  <a:pt x="1" y="349"/>
                </a:cubicBezTo>
                <a:lnTo>
                  <a:pt x="348" y="349"/>
                </a:lnTo>
                <a:lnTo>
                  <a:pt x="349" y="1"/>
                </a:lnTo>
                <a:cubicBezTo>
                  <a:pt x="349" y="0"/>
                  <a:pt x="348" y="0"/>
                  <a:pt x="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rot="5400000">
            <a:off x="597440" y="4682525"/>
            <a:ext cx="27349" cy="31276"/>
          </a:xfrm>
          <a:custGeom>
            <a:rect b="b" l="l" r="r" t="t"/>
            <a:pathLst>
              <a:path extrusionOk="0" h="351" w="351">
                <a:moveTo>
                  <a:pt x="3" y="1"/>
                </a:moveTo>
                <a:cubicBezTo>
                  <a:pt x="1" y="1"/>
                  <a:pt x="1" y="3"/>
                  <a:pt x="1" y="3"/>
                </a:cubicBezTo>
                <a:lnTo>
                  <a:pt x="1" y="349"/>
                </a:lnTo>
                <a:cubicBezTo>
                  <a:pt x="1" y="351"/>
                  <a:pt x="3" y="351"/>
                  <a:pt x="3" y="351"/>
                </a:cubicBezTo>
                <a:lnTo>
                  <a:pt x="349" y="351"/>
                </a:lnTo>
                <a:lnTo>
                  <a:pt x="351" y="3"/>
                </a:lnTo>
                <a:cubicBezTo>
                  <a:pt x="351" y="1"/>
                  <a:pt x="349" y="1"/>
                  <a:pt x="349" y="1"/>
                </a:cubicBezTo>
                <a:close/>
                <a:moveTo>
                  <a:pt x="350" y="350"/>
                </a:moveTo>
                <a:cubicBezTo>
                  <a:pt x="350" y="350"/>
                  <a:pt x="349" y="350"/>
                  <a:pt x="349" y="351"/>
                </a:cubicBezTo>
                <a:cubicBezTo>
                  <a:pt x="350" y="351"/>
                  <a:pt x="351" y="350"/>
                  <a:pt x="350"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rot="5400000">
            <a:off x="597518" y="4727716"/>
            <a:ext cx="27193" cy="31276"/>
          </a:xfrm>
          <a:custGeom>
            <a:rect b="b" l="l" r="r" t="t"/>
            <a:pathLst>
              <a:path extrusionOk="0" h="351" w="349">
                <a:moveTo>
                  <a:pt x="1" y="1"/>
                </a:moveTo>
                <a:cubicBezTo>
                  <a:pt x="0" y="1"/>
                  <a:pt x="0" y="3"/>
                  <a:pt x="0" y="3"/>
                </a:cubicBezTo>
                <a:lnTo>
                  <a:pt x="0" y="349"/>
                </a:lnTo>
                <a:cubicBezTo>
                  <a:pt x="0" y="351"/>
                  <a:pt x="1" y="351"/>
                  <a:pt x="1" y="351"/>
                </a:cubicBezTo>
                <a:lnTo>
                  <a:pt x="348" y="351"/>
                </a:lnTo>
                <a:lnTo>
                  <a:pt x="349" y="3"/>
                </a:lnTo>
                <a:cubicBezTo>
                  <a:pt x="349" y="1"/>
                  <a:pt x="348" y="1"/>
                  <a:pt x="348" y="1"/>
                </a:cubicBezTo>
                <a:close/>
                <a:moveTo>
                  <a:pt x="349" y="350"/>
                </a:moveTo>
                <a:lnTo>
                  <a:pt x="349" y="350"/>
                </a:lnTo>
                <a:cubicBezTo>
                  <a:pt x="348" y="350"/>
                  <a:pt x="348" y="350"/>
                  <a:pt x="348" y="351"/>
                </a:cubicBezTo>
                <a:cubicBezTo>
                  <a:pt x="349" y="351"/>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rot="5400000">
            <a:off x="597479" y="4772869"/>
            <a:ext cx="27271" cy="31276"/>
          </a:xfrm>
          <a:custGeom>
            <a:rect b="b" l="l" r="r" t="t"/>
            <a:pathLst>
              <a:path extrusionOk="0" h="351" w="350">
                <a:moveTo>
                  <a:pt x="1" y="1"/>
                </a:moveTo>
                <a:cubicBezTo>
                  <a:pt x="0" y="1"/>
                  <a:pt x="0" y="3"/>
                  <a:pt x="0" y="3"/>
                </a:cubicBezTo>
                <a:lnTo>
                  <a:pt x="0" y="349"/>
                </a:lnTo>
                <a:cubicBezTo>
                  <a:pt x="0" y="351"/>
                  <a:pt x="1" y="351"/>
                  <a:pt x="1" y="351"/>
                </a:cubicBezTo>
                <a:lnTo>
                  <a:pt x="348" y="351"/>
                </a:lnTo>
                <a:lnTo>
                  <a:pt x="349" y="3"/>
                </a:lnTo>
                <a:cubicBezTo>
                  <a:pt x="349" y="1"/>
                  <a:pt x="348" y="1"/>
                  <a:pt x="348" y="1"/>
                </a:cubicBezTo>
                <a:close/>
                <a:moveTo>
                  <a:pt x="349" y="350"/>
                </a:moveTo>
                <a:lnTo>
                  <a:pt x="349" y="350"/>
                </a:lnTo>
                <a:cubicBezTo>
                  <a:pt x="349" y="350"/>
                  <a:pt x="348" y="350"/>
                  <a:pt x="348" y="351"/>
                </a:cubicBezTo>
                <a:cubicBezTo>
                  <a:pt x="349" y="351"/>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rot="5400000">
            <a:off x="597479" y="4817982"/>
            <a:ext cx="27271" cy="31276"/>
          </a:xfrm>
          <a:custGeom>
            <a:rect b="b" l="l" r="r" t="t"/>
            <a:pathLst>
              <a:path extrusionOk="0" h="351" w="350">
                <a:moveTo>
                  <a:pt x="1" y="1"/>
                </a:moveTo>
                <a:cubicBezTo>
                  <a:pt x="0" y="1"/>
                  <a:pt x="0" y="3"/>
                  <a:pt x="0" y="3"/>
                </a:cubicBezTo>
                <a:lnTo>
                  <a:pt x="0" y="349"/>
                </a:lnTo>
                <a:cubicBezTo>
                  <a:pt x="0" y="351"/>
                  <a:pt x="1" y="351"/>
                  <a:pt x="1" y="351"/>
                </a:cubicBezTo>
                <a:lnTo>
                  <a:pt x="348" y="351"/>
                </a:lnTo>
                <a:lnTo>
                  <a:pt x="349" y="3"/>
                </a:lnTo>
                <a:cubicBezTo>
                  <a:pt x="349" y="1"/>
                  <a:pt x="348" y="1"/>
                  <a:pt x="348" y="1"/>
                </a:cubicBezTo>
                <a:close/>
                <a:moveTo>
                  <a:pt x="349" y="350"/>
                </a:moveTo>
                <a:lnTo>
                  <a:pt x="349" y="350"/>
                </a:lnTo>
                <a:cubicBezTo>
                  <a:pt x="349" y="350"/>
                  <a:pt x="349" y="350"/>
                  <a:pt x="348" y="351"/>
                </a:cubicBezTo>
                <a:cubicBezTo>
                  <a:pt x="349" y="351"/>
                  <a:pt x="349" y="350"/>
                  <a:pt x="349" y="35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rot="5400000">
            <a:off x="490401" y="4740823"/>
            <a:ext cx="72385" cy="50255"/>
          </a:xfrm>
          <a:custGeom>
            <a:rect b="b" l="l" r="r" t="t"/>
            <a:pathLst>
              <a:path extrusionOk="0" h="564" w="929">
                <a:moveTo>
                  <a:pt x="0" y="1"/>
                </a:moveTo>
                <a:lnTo>
                  <a:pt x="0" y="563"/>
                </a:lnTo>
                <a:lnTo>
                  <a:pt x="928" y="563"/>
                </a:lnTo>
                <a:lnTo>
                  <a:pt x="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rot="5400000">
            <a:off x="2832075" y="1830460"/>
            <a:ext cx="737879" cy="422090"/>
          </a:xfrm>
          <a:custGeom>
            <a:rect b="b" l="l" r="r" t="t"/>
            <a:pathLst>
              <a:path extrusionOk="0" h="4737" w="9470">
                <a:moveTo>
                  <a:pt x="4675" y="1"/>
                </a:moveTo>
                <a:cubicBezTo>
                  <a:pt x="3612" y="1"/>
                  <a:pt x="2549" y="757"/>
                  <a:pt x="2549" y="2271"/>
                </a:cubicBezTo>
                <a:cubicBezTo>
                  <a:pt x="2215" y="2134"/>
                  <a:pt x="1920" y="2074"/>
                  <a:pt x="1670" y="2074"/>
                </a:cubicBezTo>
                <a:cubicBezTo>
                  <a:pt x="0" y="2074"/>
                  <a:pt x="371" y="4737"/>
                  <a:pt x="4899" y="4737"/>
                </a:cubicBezTo>
                <a:cubicBezTo>
                  <a:pt x="9426" y="4737"/>
                  <a:pt x="9470" y="2074"/>
                  <a:pt x="7706" y="2074"/>
                </a:cubicBezTo>
                <a:cubicBezTo>
                  <a:pt x="7442" y="2074"/>
                  <a:pt x="7138" y="2134"/>
                  <a:pt x="6802" y="2271"/>
                </a:cubicBezTo>
                <a:cubicBezTo>
                  <a:pt x="6802" y="757"/>
                  <a:pt x="5739" y="1"/>
                  <a:pt x="4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rot="5400000">
            <a:off x="2531623" y="3707842"/>
            <a:ext cx="831302" cy="422179"/>
          </a:xfrm>
          <a:custGeom>
            <a:rect b="b" l="l" r="r" t="t"/>
            <a:pathLst>
              <a:path extrusionOk="0" h="4738" w="10669">
                <a:moveTo>
                  <a:pt x="5241" y="1"/>
                </a:moveTo>
                <a:cubicBezTo>
                  <a:pt x="4178" y="1"/>
                  <a:pt x="3115" y="757"/>
                  <a:pt x="3115" y="2271"/>
                </a:cubicBezTo>
                <a:cubicBezTo>
                  <a:pt x="0" y="2271"/>
                  <a:pt x="260" y="4737"/>
                  <a:pt x="5464" y="4737"/>
                </a:cubicBezTo>
                <a:cubicBezTo>
                  <a:pt x="10668" y="4737"/>
                  <a:pt x="10034" y="2271"/>
                  <a:pt x="7367" y="2271"/>
                </a:cubicBezTo>
                <a:cubicBezTo>
                  <a:pt x="7367" y="757"/>
                  <a:pt x="6304" y="1"/>
                  <a:pt x="5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rot="5400000">
            <a:off x="-1845965" y="2643577"/>
            <a:ext cx="4632663" cy="66116"/>
          </a:xfrm>
          <a:custGeom>
            <a:rect b="b" l="l" r="r" t="t"/>
            <a:pathLst>
              <a:path extrusionOk="0" h="742" w="59456">
                <a:moveTo>
                  <a:pt x="372" y="0"/>
                </a:moveTo>
                <a:cubicBezTo>
                  <a:pt x="167" y="0"/>
                  <a:pt x="0" y="166"/>
                  <a:pt x="0" y="370"/>
                </a:cubicBezTo>
                <a:cubicBezTo>
                  <a:pt x="0" y="575"/>
                  <a:pt x="167" y="742"/>
                  <a:pt x="372" y="742"/>
                </a:cubicBezTo>
                <a:lnTo>
                  <a:pt x="59084" y="742"/>
                </a:lnTo>
                <a:cubicBezTo>
                  <a:pt x="59289" y="742"/>
                  <a:pt x="59456" y="575"/>
                  <a:pt x="59456" y="370"/>
                </a:cubicBezTo>
                <a:cubicBezTo>
                  <a:pt x="59456" y="166"/>
                  <a:pt x="59289" y="0"/>
                  <a:pt x="59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rot="5400000">
            <a:off x="-2154123" y="2607862"/>
            <a:ext cx="4974253" cy="97035"/>
          </a:xfrm>
          <a:custGeom>
            <a:rect b="b" l="l" r="r" t="t"/>
            <a:pathLst>
              <a:path extrusionOk="0" h="1089" w="63840">
                <a:moveTo>
                  <a:pt x="2" y="0"/>
                </a:moveTo>
                <a:cubicBezTo>
                  <a:pt x="1" y="602"/>
                  <a:pt x="488" y="1089"/>
                  <a:pt x="1089" y="1089"/>
                </a:cubicBezTo>
                <a:lnTo>
                  <a:pt x="62752" y="1089"/>
                </a:lnTo>
                <a:cubicBezTo>
                  <a:pt x="63352" y="1089"/>
                  <a:pt x="63839" y="602"/>
                  <a:pt x="63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rot="5400000">
            <a:off x="-2057088" y="2607857"/>
            <a:ext cx="4974175" cy="97124"/>
          </a:xfrm>
          <a:custGeom>
            <a:rect b="b" l="l" r="r" t="t"/>
            <a:pathLst>
              <a:path extrusionOk="0" h="1090" w="63839">
                <a:moveTo>
                  <a:pt x="1089" y="0"/>
                </a:moveTo>
                <a:cubicBezTo>
                  <a:pt x="488" y="0"/>
                  <a:pt x="1" y="488"/>
                  <a:pt x="1" y="1089"/>
                </a:cubicBezTo>
                <a:lnTo>
                  <a:pt x="63838" y="1089"/>
                </a:lnTo>
                <a:cubicBezTo>
                  <a:pt x="63838" y="488"/>
                  <a:pt x="63351" y="0"/>
                  <a:pt x="62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rot="5400000">
            <a:off x="3542595" y="722019"/>
            <a:ext cx="121872" cy="123540"/>
          </a:xfrm>
          <a:custGeom>
            <a:rect b="b" l="l" r="r" t="t"/>
            <a:pathLst>
              <a:path extrusionOk="0" h="1174" w="1184">
                <a:moveTo>
                  <a:pt x="1" y="1"/>
                </a:moveTo>
                <a:lnTo>
                  <a:pt x="624" y="1173"/>
                </a:lnTo>
                <a:lnTo>
                  <a:pt x="1184" y="613"/>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rot="5400000">
            <a:off x="3197836" y="583811"/>
            <a:ext cx="130724" cy="83553"/>
          </a:xfrm>
          <a:custGeom>
            <a:rect b="b" l="l" r="r" t="t"/>
            <a:pathLst>
              <a:path extrusionOk="0" h="794" w="1270">
                <a:moveTo>
                  <a:pt x="1270" y="0"/>
                </a:moveTo>
                <a:lnTo>
                  <a:pt x="1" y="405"/>
                </a:lnTo>
                <a:lnTo>
                  <a:pt x="1270" y="793"/>
                </a:lnTo>
                <a:lnTo>
                  <a:pt x="12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rot="5400000">
            <a:off x="2861921" y="722007"/>
            <a:ext cx="120843" cy="124592"/>
          </a:xfrm>
          <a:custGeom>
            <a:rect b="b" l="l" r="r" t="t"/>
            <a:pathLst>
              <a:path extrusionOk="0" h="1184" w="1174">
                <a:moveTo>
                  <a:pt x="614" y="0"/>
                </a:moveTo>
                <a:lnTo>
                  <a:pt x="1" y="1183"/>
                </a:lnTo>
                <a:lnTo>
                  <a:pt x="1174" y="562"/>
                </a:lnTo>
                <a:lnTo>
                  <a:pt x="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rot="5400000">
            <a:off x="2861931" y="1388790"/>
            <a:ext cx="121769" cy="123645"/>
          </a:xfrm>
          <a:custGeom>
            <a:rect b="b" l="l" r="r" t="t"/>
            <a:pathLst>
              <a:path extrusionOk="0" h="1175" w="1183">
                <a:moveTo>
                  <a:pt x="561" y="0"/>
                </a:moveTo>
                <a:lnTo>
                  <a:pt x="1" y="562"/>
                </a:lnTo>
                <a:lnTo>
                  <a:pt x="1182" y="1174"/>
                </a:lnTo>
                <a:lnTo>
                  <a:pt x="561" y="0"/>
                </a:lnTo>
                <a:close/>
                <a:moveTo>
                  <a:pt x="1182" y="1174"/>
                </a:moveTo>
                <a:lnTo>
                  <a:pt x="1182" y="1174"/>
                </a:lnTo>
                <a:lnTo>
                  <a:pt x="1182" y="1174"/>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rot="5400000">
            <a:off x="3197836" y="1566987"/>
            <a:ext cx="130724" cy="83553"/>
          </a:xfrm>
          <a:custGeom>
            <a:rect b="b" l="l" r="r" t="t"/>
            <a:pathLst>
              <a:path extrusionOk="0" h="794" w="1270">
                <a:moveTo>
                  <a:pt x="0" y="0"/>
                </a:moveTo>
                <a:lnTo>
                  <a:pt x="0" y="793"/>
                </a:lnTo>
                <a:lnTo>
                  <a:pt x="1269" y="389"/>
                </a:lnTo>
                <a:lnTo>
                  <a:pt x="0" y="0"/>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rot="5400000">
            <a:off x="3543687" y="1387802"/>
            <a:ext cx="120740" cy="124592"/>
          </a:xfrm>
          <a:custGeom>
            <a:rect b="b" l="l" r="r" t="t"/>
            <a:pathLst>
              <a:path extrusionOk="0" h="1184" w="1173">
                <a:moveTo>
                  <a:pt x="1172" y="1"/>
                </a:moveTo>
                <a:lnTo>
                  <a:pt x="1" y="623"/>
                </a:lnTo>
                <a:lnTo>
                  <a:pt x="561" y="1183"/>
                </a:lnTo>
                <a:lnTo>
                  <a:pt x="1172" y="1"/>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rot="5400000">
            <a:off x="3075929" y="545721"/>
            <a:ext cx="374468" cy="767021"/>
          </a:xfrm>
          <a:custGeom>
            <a:rect b="b" l="l" r="r" t="t"/>
            <a:pathLst>
              <a:path extrusionOk="0" h="7289" w="3638">
                <a:moveTo>
                  <a:pt x="3637" y="1"/>
                </a:moveTo>
                <a:cubicBezTo>
                  <a:pt x="1630" y="4"/>
                  <a:pt x="1" y="1634"/>
                  <a:pt x="1" y="3644"/>
                </a:cubicBezTo>
                <a:cubicBezTo>
                  <a:pt x="1" y="5655"/>
                  <a:pt x="1630" y="7284"/>
                  <a:pt x="3637" y="7288"/>
                </a:cubicBezTo>
                <a:lnTo>
                  <a:pt x="36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rot="5400000">
            <a:off x="3075157" y="920845"/>
            <a:ext cx="376012" cy="767021"/>
          </a:xfrm>
          <a:custGeom>
            <a:rect b="b" l="l" r="r" t="t"/>
            <a:pathLst>
              <a:path extrusionOk="0" h="7289" w="3653">
                <a:moveTo>
                  <a:pt x="0" y="1"/>
                </a:moveTo>
                <a:lnTo>
                  <a:pt x="0" y="7288"/>
                </a:lnTo>
                <a:lnTo>
                  <a:pt x="9" y="7288"/>
                </a:lnTo>
                <a:cubicBezTo>
                  <a:pt x="2021" y="7288"/>
                  <a:pt x="3652" y="5656"/>
                  <a:pt x="3652" y="3644"/>
                </a:cubicBezTo>
                <a:cubicBezTo>
                  <a:pt x="3652" y="1633"/>
                  <a:pt x="2020" y="1"/>
                  <a:pt x="9" y="1"/>
                </a:cubicBez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rot="5400000">
            <a:off x="3745012" y="1070424"/>
            <a:ext cx="41585" cy="133642"/>
          </a:xfrm>
          <a:custGeom>
            <a:rect b="b" l="l" r="r" t="t"/>
            <a:pathLst>
              <a:path extrusionOk="0" h="1270" w="404">
                <a:moveTo>
                  <a:pt x="0" y="1"/>
                </a:moveTo>
                <a:lnTo>
                  <a:pt x="0" y="1270"/>
                </a:lnTo>
                <a:lnTo>
                  <a:pt x="404" y="1270"/>
                </a:lnTo>
                <a:lnTo>
                  <a:pt x="0" y="1"/>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rot="5400000">
            <a:off x="3745681" y="1029613"/>
            <a:ext cx="40247" cy="133642"/>
          </a:xfrm>
          <a:custGeom>
            <a:rect b="b" l="l" r="r" t="t"/>
            <a:pathLst>
              <a:path extrusionOk="0" h="1270" w="391">
                <a:moveTo>
                  <a:pt x="390" y="1"/>
                </a:moveTo>
                <a:lnTo>
                  <a:pt x="1" y="1270"/>
                </a:lnTo>
                <a:lnTo>
                  <a:pt x="390" y="1270"/>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rot="5400000">
            <a:off x="2739803" y="1070424"/>
            <a:ext cx="41585" cy="133642"/>
          </a:xfrm>
          <a:custGeom>
            <a:rect b="b" l="l" r="r" t="t"/>
            <a:pathLst>
              <a:path extrusionOk="0" h="1270" w="404">
                <a:moveTo>
                  <a:pt x="0" y="0"/>
                </a:moveTo>
                <a:lnTo>
                  <a:pt x="0" y="1223"/>
                </a:lnTo>
                <a:lnTo>
                  <a:pt x="15" y="1269"/>
                </a:lnTo>
                <a:lnTo>
                  <a:pt x="404" y="0"/>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rot="5400000">
            <a:off x="2861931" y="1388790"/>
            <a:ext cx="121769" cy="123645"/>
          </a:xfrm>
          <a:custGeom>
            <a:rect b="b" l="l" r="r" t="t"/>
            <a:pathLst>
              <a:path extrusionOk="0" h="1175" w="1183">
                <a:moveTo>
                  <a:pt x="561" y="0"/>
                </a:moveTo>
                <a:lnTo>
                  <a:pt x="1" y="562"/>
                </a:lnTo>
                <a:lnTo>
                  <a:pt x="1182" y="1174"/>
                </a:lnTo>
                <a:lnTo>
                  <a:pt x="561" y="0"/>
                </a:lnTo>
                <a:close/>
                <a:moveTo>
                  <a:pt x="1182" y="1174"/>
                </a:moveTo>
                <a:lnTo>
                  <a:pt x="1182" y="1174"/>
                </a:lnTo>
                <a:lnTo>
                  <a:pt x="1182" y="1174"/>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rot="5400000">
            <a:off x="3197836" y="1566987"/>
            <a:ext cx="130724" cy="83553"/>
          </a:xfrm>
          <a:custGeom>
            <a:rect b="b" l="l" r="r" t="t"/>
            <a:pathLst>
              <a:path extrusionOk="0" h="794" w="1270">
                <a:moveTo>
                  <a:pt x="0" y="0"/>
                </a:moveTo>
                <a:lnTo>
                  <a:pt x="0" y="793"/>
                </a:lnTo>
                <a:lnTo>
                  <a:pt x="1269" y="389"/>
                </a:lnTo>
                <a:lnTo>
                  <a:pt x="0" y="0"/>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rot="5400000">
            <a:off x="3543687" y="1387802"/>
            <a:ext cx="120740" cy="124592"/>
          </a:xfrm>
          <a:custGeom>
            <a:rect b="b" l="l" r="r" t="t"/>
            <a:pathLst>
              <a:path extrusionOk="0" h="1184" w="1173">
                <a:moveTo>
                  <a:pt x="1172" y="1"/>
                </a:moveTo>
                <a:lnTo>
                  <a:pt x="1" y="623"/>
                </a:lnTo>
                <a:lnTo>
                  <a:pt x="561" y="1183"/>
                </a:lnTo>
                <a:lnTo>
                  <a:pt x="1172" y="1"/>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rot="5400000">
            <a:off x="3075157" y="920845"/>
            <a:ext cx="376012" cy="767021"/>
          </a:xfrm>
          <a:custGeom>
            <a:rect b="b" l="l" r="r" t="t"/>
            <a:pathLst>
              <a:path extrusionOk="0" h="7289" w="3653">
                <a:moveTo>
                  <a:pt x="0" y="1"/>
                </a:moveTo>
                <a:lnTo>
                  <a:pt x="0" y="7288"/>
                </a:lnTo>
                <a:lnTo>
                  <a:pt x="9" y="7288"/>
                </a:lnTo>
                <a:cubicBezTo>
                  <a:pt x="2021" y="7288"/>
                  <a:pt x="3652" y="5656"/>
                  <a:pt x="3652" y="3644"/>
                </a:cubicBezTo>
                <a:cubicBezTo>
                  <a:pt x="3652" y="1633"/>
                  <a:pt x="2020" y="1"/>
                  <a:pt x="9" y="1"/>
                </a:cubicBez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rot="5400000">
            <a:off x="3745012" y="1070424"/>
            <a:ext cx="41585" cy="133642"/>
          </a:xfrm>
          <a:custGeom>
            <a:rect b="b" l="l" r="r" t="t"/>
            <a:pathLst>
              <a:path extrusionOk="0" h="1270" w="404">
                <a:moveTo>
                  <a:pt x="0" y="1"/>
                </a:moveTo>
                <a:lnTo>
                  <a:pt x="0" y="1270"/>
                </a:lnTo>
                <a:lnTo>
                  <a:pt x="404" y="1270"/>
                </a:lnTo>
                <a:lnTo>
                  <a:pt x="0" y="1"/>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rot="5400000">
            <a:off x="2739803" y="1070424"/>
            <a:ext cx="41585" cy="133642"/>
          </a:xfrm>
          <a:custGeom>
            <a:rect b="b" l="l" r="r" t="t"/>
            <a:pathLst>
              <a:path extrusionOk="0" h="1270" w="404">
                <a:moveTo>
                  <a:pt x="0" y="0"/>
                </a:moveTo>
                <a:lnTo>
                  <a:pt x="0" y="1223"/>
                </a:lnTo>
                <a:lnTo>
                  <a:pt x="15" y="1269"/>
                </a:lnTo>
                <a:lnTo>
                  <a:pt x="404" y="0"/>
                </a:lnTo>
                <a:close/>
              </a:path>
            </a:pathLst>
          </a:custGeom>
          <a:solidFill>
            <a:srgbClr val="FFDB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rot="5400000">
            <a:off x="2742893" y="1032033"/>
            <a:ext cx="40247" cy="128802"/>
          </a:xfrm>
          <a:custGeom>
            <a:rect b="b" l="l" r="r" t="t"/>
            <a:pathLst>
              <a:path extrusionOk="0" h="1224" w="391">
                <a:moveTo>
                  <a:pt x="1" y="0"/>
                </a:moveTo>
                <a:lnTo>
                  <a:pt x="390" y="1223"/>
                </a:lnTo>
                <a:lnTo>
                  <a:pt x="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rot="5400000">
            <a:off x="2861931" y="1388790"/>
            <a:ext cx="121769" cy="123645"/>
          </a:xfrm>
          <a:custGeom>
            <a:rect b="b" l="l" r="r" t="t"/>
            <a:pathLst>
              <a:path extrusionOk="0" h="1175" w="1183">
                <a:moveTo>
                  <a:pt x="561" y="0"/>
                </a:moveTo>
                <a:lnTo>
                  <a:pt x="1" y="562"/>
                </a:lnTo>
                <a:lnTo>
                  <a:pt x="1182" y="1174"/>
                </a:lnTo>
                <a:lnTo>
                  <a:pt x="561" y="0"/>
                </a:lnTo>
                <a:close/>
                <a:moveTo>
                  <a:pt x="1182" y="1174"/>
                </a:moveTo>
                <a:lnTo>
                  <a:pt x="1182" y="1174"/>
                </a:lnTo>
                <a:lnTo>
                  <a:pt x="1182" y="117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rot="5400000">
            <a:off x="3197836" y="1566987"/>
            <a:ext cx="130724" cy="83553"/>
          </a:xfrm>
          <a:custGeom>
            <a:rect b="b" l="l" r="r" t="t"/>
            <a:pathLst>
              <a:path extrusionOk="0" h="794" w="1270">
                <a:moveTo>
                  <a:pt x="0" y="0"/>
                </a:moveTo>
                <a:lnTo>
                  <a:pt x="0" y="793"/>
                </a:lnTo>
                <a:lnTo>
                  <a:pt x="1269" y="3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rot="5400000">
            <a:off x="3543687" y="1387802"/>
            <a:ext cx="120740" cy="124592"/>
          </a:xfrm>
          <a:custGeom>
            <a:rect b="b" l="l" r="r" t="t"/>
            <a:pathLst>
              <a:path extrusionOk="0" h="1184" w="1173">
                <a:moveTo>
                  <a:pt x="1172" y="1"/>
                </a:moveTo>
                <a:lnTo>
                  <a:pt x="1" y="623"/>
                </a:lnTo>
                <a:lnTo>
                  <a:pt x="561" y="1183"/>
                </a:lnTo>
                <a:lnTo>
                  <a:pt x="1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rot="5400000">
            <a:off x="3075157" y="920845"/>
            <a:ext cx="376012" cy="767021"/>
          </a:xfrm>
          <a:custGeom>
            <a:rect b="b" l="l" r="r" t="t"/>
            <a:pathLst>
              <a:path extrusionOk="0" h="7289" w="3653">
                <a:moveTo>
                  <a:pt x="0" y="1"/>
                </a:moveTo>
                <a:lnTo>
                  <a:pt x="0" y="7288"/>
                </a:lnTo>
                <a:lnTo>
                  <a:pt x="9" y="7288"/>
                </a:lnTo>
                <a:cubicBezTo>
                  <a:pt x="2021" y="7288"/>
                  <a:pt x="3652" y="5656"/>
                  <a:pt x="3652" y="3644"/>
                </a:cubicBezTo>
                <a:cubicBezTo>
                  <a:pt x="3652" y="1633"/>
                  <a:pt x="2020"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rot="5400000">
            <a:off x="3745012" y="1070424"/>
            <a:ext cx="41585" cy="133642"/>
          </a:xfrm>
          <a:custGeom>
            <a:rect b="b" l="l" r="r" t="t"/>
            <a:pathLst>
              <a:path extrusionOk="0" h="1270" w="404">
                <a:moveTo>
                  <a:pt x="0" y="1"/>
                </a:moveTo>
                <a:lnTo>
                  <a:pt x="0" y="1270"/>
                </a:lnTo>
                <a:lnTo>
                  <a:pt x="404" y="127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rot="5400000">
            <a:off x="2739803" y="1070424"/>
            <a:ext cx="41585" cy="133642"/>
          </a:xfrm>
          <a:custGeom>
            <a:rect b="b" l="l" r="r" t="t"/>
            <a:pathLst>
              <a:path extrusionOk="0" h="1270" w="404">
                <a:moveTo>
                  <a:pt x="0" y="0"/>
                </a:moveTo>
                <a:lnTo>
                  <a:pt x="0" y="1223"/>
                </a:lnTo>
                <a:lnTo>
                  <a:pt x="15" y="1269"/>
                </a:lnTo>
                <a:lnTo>
                  <a:pt x="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0" name="Google Shape;1050;p31"/>
          <p:cNvCxnSpPr/>
          <p:nvPr/>
        </p:nvCxnSpPr>
        <p:spPr>
          <a:xfrm>
            <a:off x="18700" y="825"/>
            <a:ext cx="0" cy="5190900"/>
          </a:xfrm>
          <a:prstGeom prst="straightConnector1">
            <a:avLst/>
          </a:prstGeom>
          <a:noFill/>
          <a:ln cap="flat" cmpd="sng" w="114300">
            <a:solidFill>
              <a:schemeClr val="lt2"/>
            </a:solidFill>
            <a:prstDash val="solid"/>
            <a:round/>
            <a:headEnd len="med" w="med" type="none"/>
            <a:tailEnd len="med" w="med" type="none"/>
          </a:ln>
        </p:spPr>
      </p:cxnSp>
      <p:cxnSp>
        <p:nvCxnSpPr>
          <p:cNvPr id="1051" name="Google Shape;1051;p31"/>
          <p:cNvCxnSpPr/>
          <p:nvPr/>
        </p:nvCxnSpPr>
        <p:spPr>
          <a:xfrm>
            <a:off x="9086500" y="825"/>
            <a:ext cx="0" cy="5190900"/>
          </a:xfrm>
          <a:prstGeom prst="straightConnector1">
            <a:avLst/>
          </a:prstGeom>
          <a:noFill/>
          <a:ln cap="flat" cmpd="sng" w="114300">
            <a:solidFill>
              <a:schemeClr val="lt2"/>
            </a:solidFill>
            <a:prstDash val="solid"/>
            <a:round/>
            <a:headEnd len="med" w="med" type="none"/>
            <a:tailEnd len="med" w="med" type="none"/>
          </a:ln>
        </p:spPr>
      </p:cxnSp>
      <p:cxnSp>
        <p:nvCxnSpPr>
          <p:cNvPr id="1052" name="Google Shape;1052;p31"/>
          <p:cNvCxnSpPr/>
          <p:nvPr/>
        </p:nvCxnSpPr>
        <p:spPr>
          <a:xfrm rot="10800000">
            <a:off x="-104850" y="5152275"/>
            <a:ext cx="9282000" cy="3000"/>
          </a:xfrm>
          <a:prstGeom prst="straightConnector1">
            <a:avLst/>
          </a:prstGeom>
          <a:noFill/>
          <a:ln cap="flat" cmpd="sng" w="114300">
            <a:solidFill>
              <a:schemeClr val="lt2"/>
            </a:solidFill>
            <a:prstDash val="solid"/>
            <a:round/>
            <a:headEnd len="med" w="med" type="none"/>
            <a:tailEnd len="med" w="med" type="none"/>
          </a:ln>
        </p:spPr>
      </p:cxnSp>
      <p:cxnSp>
        <p:nvCxnSpPr>
          <p:cNvPr id="1053" name="Google Shape;1053;p31"/>
          <p:cNvCxnSpPr/>
          <p:nvPr/>
        </p:nvCxnSpPr>
        <p:spPr>
          <a:xfrm rot="10800000">
            <a:off x="-28650" y="46875"/>
            <a:ext cx="9282000" cy="3000"/>
          </a:xfrm>
          <a:prstGeom prst="straightConnector1">
            <a:avLst/>
          </a:prstGeom>
          <a:noFill/>
          <a:ln cap="flat" cmpd="sng" w="114300">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 2 : </a:t>
            </a:r>
            <a:endParaRPr/>
          </a:p>
        </p:txBody>
      </p:sp>
      <p:sp>
        <p:nvSpPr>
          <p:cNvPr id="2043" name="Google Shape;204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GB" sz="1500">
                <a:solidFill>
                  <a:schemeClr val="dk1"/>
                </a:solidFill>
              </a:rPr>
              <a:t>This module is our Price Prediction Module. In this module we will sort and arrange the locations according to the prices .</a:t>
            </a:r>
            <a:endParaRPr sz="1500">
              <a:solidFill>
                <a:schemeClr val="dk1"/>
              </a:solidFill>
            </a:endParaRPr>
          </a:p>
          <a:p>
            <a:pPr indent="0" lvl="0" marL="0" rtl="0" algn="l">
              <a:lnSpc>
                <a:spcPct val="75000"/>
              </a:lnSpc>
              <a:spcBef>
                <a:spcPts val="160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highlight>
                  <a:srgbClr val="FFFFFF"/>
                </a:highlight>
              </a:rPr>
              <a:t>The Kaggle dataset for prices of all location available to us provided all the information about the neighbourhood, house details, area of the house and the calculated price per square ft. along with the number of rooms in the various house locations present in Bangalore. </a:t>
            </a:r>
            <a:endParaRPr sz="1500">
              <a:solidFill>
                <a:schemeClr val="dk1"/>
              </a:solidFill>
              <a:highlight>
                <a:srgbClr val="FFFFFF"/>
              </a:highlight>
            </a:endParaRPr>
          </a:p>
          <a:p>
            <a:pPr indent="0" lvl="0" marL="457200" rtl="0" algn="l">
              <a:lnSpc>
                <a:spcPct val="75000"/>
              </a:lnSpc>
              <a:spcBef>
                <a:spcPts val="1600"/>
              </a:spcBef>
              <a:spcAft>
                <a:spcPts val="0"/>
              </a:spcAft>
              <a:buNone/>
            </a:pPr>
            <a:r>
              <a:t/>
            </a:r>
            <a:endParaRPr sz="1500">
              <a:solidFill>
                <a:schemeClr val="dk1"/>
              </a:solidFill>
              <a:highlight>
                <a:srgbClr val="FFFFFF"/>
              </a:highlight>
            </a:endParaRPr>
          </a:p>
          <a:p>
            <a:pPr indent="-323850" lvl="0" marL="457200" rtl="0" algn="l">
              <a:spcBef>
                <a:spcPts val="0"/>
              </a:spcBef>
              <a:spcAft>
                <a:spcPts val="0"/>
              </a:spcAft>
              <a:buClr>
                <a:schemeClr val="dk1"/>
              </a:buClr>
              <a:buSzPts val="1500"/>
              <a:buChar char="●"/>
            </a:pPr>
            <a:r>
              <a:rPr lang="en-GB" sz="1500">
                <a:solidFill>
                  <a:schemeClr val="dk1"/>
                </a:solidFill>
                <a:highlight>
                  <a:srgbClr val="FFFFFF"/>
                </a:highlight>
              </a:rPr>
              <a:t>To reach to the final result we performed a bit of data cleansing to remove duplicate and null values. The neighbourhoods are then grouped by the name of the neighbourhood and type of area, so data clustering is made easier later on.</a:t>
            </a:r>
            <a:endParaRPr sz="1500">
              <a:solidFill>
                <a:schemeClr val="dk1"/>
              </a:solidFill>
              <a:highlight>
                <a:srgbClr val="FFFFFF"/>
              </a:highlight>
            </a:endParaRPr>
          </a:p>
          <a:p>
            <a:pPr indent="0" lvl="0" marL="0" rtl="0" algn="l">
              <a:spcBef>
                <a:spcPts val="1600"/>
              </a:spcBef>
              <a:spcAft>
                <a:spcPts val="1600"/>
              </a:spcAft>
              <a:buNone/>
            </a:pPr>
            <a:r>
              <a:t/>
            </a:r>
            <a:endParaRPr sz="1400">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 3</a:t>
            </a:r>
            <a:endParaRPr/>
          </a:p>
        </p:txBody>
      </p:sp>
      <p:sp>
        <p:nvSpPr>
          <p:cNvPr id="2049" name="Google Shape;204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494E52"/>
                </a:solidFill>
                <a:highlight>
                  <a:schemeClr val="lt1"/>
                </a:highlight>
              </a:rPr>
              <a:t>The data contains information on crime rate for the city of Bangalore.</a:t>
            </a:r>
            <a:endParaRPr sz="1350">
              <a:solidFill>
                <a:srgbClr val="494E52"/>
              </a:solidFill>
              <a:highlight>
                <a:schemeClr val="lt1"/>
              </a:highlight>
            </a:endParaRPr>
          </a:p>
          <a:p>
            <a:pPr indent="0" lvl="0" marL="0" rtl="0" algn="l">
              <a:spcBef>
                <a:spcPts val="1600"/>
              </a:spcBef>
              <a:spcAft>
                <a:spcPts val="0"/>
              </a:spcAft>
              <a:buNone/>
            </a:pPr>
            <a:r>
              <a:rPr lang="en-GB" sz="1350">
                <a:solidFill>
                  <a:srgbClr val="494E52"/>
                </a:solidFill>
                <a:highlight>
                  <a:schemeClr val="lt1"/>
                </a:highlight>
              </a:rPr>
              <a:t>Plotting of data using bar is done to show the crime reported and to show the highest number of cases reported.</a:t>
            </a:r>
            <a:endParaRPr sz="1350">
              <a:solidFill>
                <a:srgbClr val="494E52"/>
              </a:solidFill>
              <a:highlight>
                <a:schemeClr val="lt1"/>
              </a:highlight>
            </a:endParaRPr>
          </a:p>
          <a:p>
            <a:pPr indent="0" lvl="0" marL="0" rtl="0" algn="l">
              <a:spcBef>
                <a:spcPts val="1600"/>
              </a:spcBef>
              <a:spcAft>
                <a:spcPts val="1600"/>
              </a:spcAft>
              <a:buClr>
                <a:schemeClr val="dk1"/>
              </a:buClr>
              <a:buSzPts val="1100"/>
              <a:buFont typeface="Arial"/>
              <a:buNone/>
            </a:pPr>
            <a:r>
              <a:rPr lang="en-GB" sz="1350">
                <a:solidFill>
                  <a:srgbClr val="494E52"/>
                </a:solidFill>
                <a:highlight>
                  <a:schemeClr val="lt1"/>
                </a:highlight>
              </a:rPr>
              <a:t>After that line graph is plotted to show the crime rate in different areas. This gives us a clear picture of which areas to avoid.</a:t>
            </a:r>
            <a:endParaRPr sz="1350">
              <a:solidFill>
                <a:srgbClr val="494E52"/>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42"/>
          <p:cNvSpPr txBox="1"/>
          <p:nvPr>
            <p:ph type="title"/>
          </p:nvPr>
        </p:nvSpPr>
        <p:spPr>
          <a:xfrm>
            <a:off x="311700" y="341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 implementation and Results</a:t>
            </a:r>
            <a:endParaRPr/>
          </a:p>
        </p:txBody>
      </p:sp>
      <p:sp>
        <p:nvSpPr>
          <p:cNvPr id="2055" name="Google Shape;20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t>Result from Module 1: </a:t>
            </a:r>
            <a:endParaRPr b="1" sz="1600"/>
          </a:p>
        </p:txBody>
      </p:sp>
      <p:pic>
        <p:nvPicPr>
          <p:cNvPr id="2056" name="Google Shape;2056;p42"/>
          <p:cNvPicPr preferRelativeResize="0"/>
          <p:nvPr/>
        </p:nvPicPr>
        <p:blipFill>
          <a:blip r:embed="rId3">
            <a:alphaModFix/>
          </a:blip>
          <a:stretch>
            <a:fillRect/>
          </a:stretch>
        </p:blipFill>
        <p:spPr>
          <a:xfrm>
            <a:off x="311700" y="1602925"/>
            <a:ext cx="8458376" cy="2083925"/>
          </a:xfrm>
          <a:prstGeom prst="rect">
            <a:avLst/>
          </a:prstGeom>
          <a:noFill/>
          <a:ln>
            <a:noFill/>
          </a:ln>
        </p:spPr>
      </p:pic>
      <p:pic>
        <p:nvPicPr>
          <p:cNvPr id="2057" name="Google Shape;2057;p42"/>
          <p:cNvPicPr preferRelativeResize="0"/>
          <p:nvPr/>
        </p:nvPicPr>
        <p:blipFill>
          <a:blip r:embed="rId4">
            <a:alphaModFix/>
          </a:blip>
          <a:stretch>
            <a:fillRect/>
          </a:stretch>
        </p:blipFill>
        <p:spPr>
          <a:xfrm>
            <a:off x="5873900" y="2151525"/>
            <a:ext cx="2896183" cy="299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 Implementation and Results :</a:t>
            </a:r>
            <a:endParaRPr/>
          </a:p>
        </p:txBody>
      </p:sp>
      <p:sp>
        <p:nvSpPr>
          <p:cNvPr id="2063" name="Google Shape;206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4" name="Google Shape;2064;p43"/>
          <p:cNvPicPr preferRelativeResize="0"/>
          <p:nvPr/>
        </p:nvPicPr>
        <p:blipFill rotWithShape="1">
          <a:blip r:embed="rId3">
            <a:alphaModFix/>
          </a:blip>
          <a:srcRect b="0" l="3189" r="25615" t="28356"/>
          <a:stretch/>
        </p:blipFill>
        <p:spPr>
          <a:xfrm>
            <a:off x="311700" y="1152475"/>
            <a:ext cx="4260302" cy="2332824"/>
          </a:xfrm>
          <a:prstGeom prst="rect">
            <a:avLst/>
          </a:prstGeom>
          <a:noFill/>
          <a:ln>
            <a:noFill/>
          </a:ln>
        </p:spPr>
      </p:pic>
      <p:pic>
        <p:nvPicPr>
          <p:cNvPr id="2065" name="Google Shape;2065;p43"/>
          <p:cNvPicPr preferRelativeResize="0"/>
          <p:nvPr/>
        </p:nvPicPr>
        <p:blipFill rotWithShape="1">
          <a:blip r:embed="rId4">
            <a:alphaModFix/>
          </a:blip>
          <a:srcRect b="14133" l="3374" r="55824" t="28082"/>
          <a:stretch/>
        </p:blipFill>
        <p:spPr>
          <a:xfrm>
            <a:off x="4543545" y="1152475"/>
            <a:ext cx="4288757" cy="341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4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Module implementation and Results</a:t>
            </a:r>
            <a:endParaRPr/>
          </a:p>
        </p:txBody>
      </p:sp>
      <p:sp>
        <p:nvSpPr>
          <p:cNvPr id="2071" name="Google Shape;2071;p44"/>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Result from Module 3: </a:t>
            </a:r>
            <a:endParaRPr b="1" sz="1600"/>
          </a:p>
          <a:p>
            <a:pPr indent="0" lvl="0" marL="0" rtl="0" algn="l">
              <a:spcBef>
                <a:spcPts val="1600"/>
              </a:spcBef>
              <a:spcAft>
                <a:spcPts val="1600"/>
              </a:spcAft>
              <a:buClr>
                <a:schemeClr val="dk1"/>
              </a:buClr>
              <a:buSzPts val="1100"/>
              <a:buFont typeface="Arial"/>
              <a:buNone/>
            </a:pPr>
            <a:r>
              <a:t/>
            </a:r>
            <a:endParaRPr b="1" sz="1600"/>
          </a:p>
        </p:txBody>
      </p:sp>
      <p:pic>
        <p:nvPicPr>
          <p:cNvPr id="2072" name="Google Shape;2072;p44"/>
          <p:cNvPicPr preferRelativeResize="0"/>
          <p:nvPr/>
        </p:nvPicPr>
        <p:blipFill>
          <a:blip r:embed="rId3">
            <a:alphaModFix/>
          </a:blip>
          <a:stretch>
            <a:fillRect/>
          </a:stretch>
        </p:blipFill>
        <p:spPr>
          <a:xfrm>
            <a:off x="387900" y="1459900"/>
            <a:ext cx="3676650" cy="1009650"/>
          </a:xfrm>
          <a:prstGeom prst="rect">
            <a:avLst/>
          </a:prstGeom>
          <a:noFill/>
          <a:ln>
            <a:noFill/>
          </a:ln>
        </p:spPr>
      </p:pic>
      <p:pic>
        <p:nvPicPr>
          <p:cNvPr id="2073" name="Google Shape;2073;p44"/>
          <p:cNvPicPr preferRelativeResize="0"/>
          <p:nvPr/>
        </p:nvPicPr>
        <p:blipFill>
          <a:blip r:embed="rId4">
            <a:alphaModFix/>
          </a:blip>
          <a:stretch>
            <a:fillRect/>
          </a:stretch>
        </p:blipFill>
        <p:spPr>
          <a:xfrm>
            <a:off x="235500" y="2419350"/>
            <a:ext cx="3957126" cy="2313374"/>
          </a:xfrm>
          <a:prstGeom prst="rect">
            <a:avLst/>
          </a:prstGeom>
          <a:noFill/>
          <a:ln>
            <a:noFill/>
          </a:ln>
        </p:spPr>
      </p:pic>
      <p:pic>
        <p:nvPicPr>
          <p:cNvPr id="2074" name="Google Shape;2074;p44"/>
          <p:cNvPicPr preferRelativeResize="0"/>
          <p:nvPr/>
        </p:nvPicPr>
        <p:blipFill>
          <a:blip r:embed="rId5">
            <a:alphaModFix/>
          </a:blip>
          <a:stretch>
            <a:fillRect/>
          </a:stretch>
        </p:blipFill>
        <p:spPr>
          <a:xfrm>
            <a:off x="4572000" y="712925"/>
            <a:ext cx="4297200" cy="2136751"/>
          </a:xfrm>
          <a:prstGeom prst="rect">
            <a:avLst/>
          </a:prstGeom>
          <a:noFill/>
          <a:ln>
            <a:noFill/>
          </a:ln>
        </p:spPr>
      </p:pic>
      <p:pic>
        <p:nvPicPr>
          <p:cNvPr id="2075" name="Google Shape;2075;p44"/>
          <p:cNvPicPr preferRelativeResize="0"/>
          <p:nvPr/>
        </p:nvPicPr>
        <p:blipFill>
          <a:blip r:embed="rId6">
            <a:alphaModFix/>
          </a:blip>
          <a:stretch>
            <a:fillRect/>
          </a:stretch>
        </p:blipFill>
        <p:spPr>
          <a:xfrm>
            <a:off x="4638954" y="2849675"/>
            <a:ext cx="4230249" cy="2136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a:t>
            </a:r>
            <a:endParaRPr/>
          </a:p>
        </p:txBody>
      </p:sp>
      <p:sp>
        <p:nvSpPr>
          <p:cNvPr id="2081" name="Google Shape;208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FFB60A"/>
                </a:solidFill>
                <a:hlinkClick r:id="rId3">
                  <a:extLst>
                    <a:ext uri="{A12FA001-AC4F-418D-AE19-62706E023703}">
                      <ahyp:hlinkClr val="tx"/>
                    </a:ext>
                  </a:extLst>
                </a:hlinkClick>
              </a:rPr>
              <a:t>https://dphi.tech/courses/introduction-to-exploratory-data-analysis</a:t>
            </a:r>
            <a:endParaRPr>
              <a:solidFill>
                <a:srgbClr val="FFB60A"/>
              </a:solidFill>
            </a:endParaRPr>
          </a:p>
          <a:p>
            <a:pPr indent="0" lvl="0" marL="0" rtl="0" algn="l">
              <a:spcBef>
                <a:spcPts val="1600"/>
              </a:spcBef>
              <a:spcAft>
                <a:spcPts val="0"/>
              </a:spcAft>
              <a:buNone/>
            </a:pPr>
            <a:r>
              <a:rPr lang="en-GB">
                <a:solidFill>
                  <a:srgbClr val="FFB60A"/>
                </a:solidFill>
              </a:rPr>
              <a:t>https://en.wikipedia.org/wiki/List_of_neighbourhoods_in_Bangalore</a:t>
            </a:r>
            <a:endParaRPr>
              <a:solidFill>
                <a:srgbClr val="FFB60A"/>
              </a:solidFill>
            </a:endParaRPr>
          </a:p>
          <a:p>
            <a:pPr indent="0" lvl="0" marL="0" rtl="0" algn="l">
              <a:spcBef>
                <a:spcPts val="1600"/>
              </a:spcBef>
              <a:spcAft>
                <a:spcPts val="0"/>
              </a:spcAft>
              <a:buNone/>
            </a:pPr>
            <a:r>
              <a:rPr lang="en-GB" u="sng">
                <a:solidFill>
                  <a:srgbClr val="FFB60A"/>
                </a:solidFill>
                <a:hlinkClick r:id="rId4">
                  <a:extLst>
                    <a:ext uri="{A12FA001-AC4F-418D-AE19-62706E023703}">
                      <ahyp:hlinkClr val="tx"/>
                    </a:ext>
                  </a:extLst>
                </a:hlinkClick>
              </a:rPr>
              <a:t>https://www.kaggle.com/rmenon1998/bangalore-neighborhoo</a:t>
            </a:r>
            <a:r>
              <a:rPr lang="en-GB" u="sng">
                <a:solidFill>
                  <a:srgbClr val="FFB60A"/>
                </a:solidFill>
                <a:hlinkClick r:id="rId5">
                  <a:extLst>
                    <a:ext uri="{A12FA001-AC4F-418D-AE19-62706E023703}">
                      <ahyp:hlinkClr val="tx"/>
                    </a:ext>
                  </a:extLst>
                </a:hlinkClick>
              </a:rPr>
              <a:t>ds</a:t>
            </a:r>
            <a:endParaRPr>
              <a:solidFill>
                <a:srgbClr val="FFB60A"/>
              </a:solidFill>
            </a:endParaRPr>
          </a:p>
          <a:p>
            <a:pPr indent="0" lvl="0" marL="0" rtl="0" algn="l">
              <a:spcBef>
                <a:spcPts val="1600"/>
              </a:spcBef>
              <a:spcAft>
                <a:spcPts val="0"/>
              </a:spcAft>
              <a:buNone/>
            </a:pPr>
            <a:r>
              <a:rPr lang="en-GB" u="sng">
                <a:solidFill>
                  <a:srgbClr val="FFB60A"/>
                </a:solidFill>
                <a:hlinkClick r:id="rId6">
                  <a:extLst>
                    <a:ext uri="{A12FA001-AC4F-418D-AE19-62706E023703}">
                      <ahyp:hlinkClr val="tx"/>
                    </a:ext>
                  </a:extLst>
                </a:hlinkClick>
              </a:rPr>
              <a:t>https://www.kaggle.com/vineetsingh26/bangalore-south-crime-detail</a:t>
            </a:r>
            <a:r>
              <a:rPr lang="en-GB" u="sng">
                <a:solidFill>
                  <a:srgbClr val="FFB60A"/>
                </a:solidFill>
                <a:hlinkClick r:id="rId7">
                  <a:extLst>
                    <a:ext uri="{A12FA001-AC4F-418D-AE19-62706E023703}">
                      <ahyp:hlinkClr val="tx"/>
                    </a:ext>
                  </a:extLst>
                </a:hlinkClick>
              </a:rPr>
              <a:t>s</a:t>
            </a:r>
            <a:endParaRPr>
              <a:solidFill>
                <a:srgbClr val="FFB60A"/>
              </a:solidFill>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46"/>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6"/>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6"/>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6"/>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6"/>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6"/>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6"/>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6"/>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6"/>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6"/>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6"/>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6"/>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6"/>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6"/>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ankyou Gif - IceGif" id="2111" name="Google Shape;2111;p46"/>
          <p:cNvPicPr preferRelativeResize="0"/>
          <p:nvPr/>
        </p:nvPicPr>
        <p:blipFill>
          <a:blip r:embed="rId3">
            <a:alphaModFix/>
          </a:blip>
          <a:stretch>
            <a:fillRect/>
          </a:stretch>
        </p:blipFill>
        <p:spPr>
          <a:xfrm>
            <a:off x="887100" y="78325"/>
            <a:ext cx="7237550" cy="366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32"/>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TABLE OF CONTENTS</a:t>
            </a:r>
            <a:endParaRPr/>
          </a:p>
        </p:txBody>
      </p:sp>
      <p:cxnSp>
        <p:nvCxnSpPr>
          <p:cNvPr id="1059" name="Google Shape;1059;p32"/>
          <p:cNvCxnSpPr>
            <a:stCxn id="1060" idx="3"/>
          </p:cNvCxnSpPr>
          <p:nvPr/>
        </p:nvCxnSpPr>
        <p:spPr>
          <a:xfrm>
            <a:off x="4062475" y="695425"/>
            <a:ext cx="5491500" cy="0"/>
          </a:xfrm>
          <a:prstGeom prst="straightConnector1">
            <a:avLst/>
          </a:prstGeom>
          <a:noFill/>
          <a:ln cap="flat" cmpd="sng" w="76200">
            <a:solidFill>
              <a:schemeClr val="accent1"/>
            </a:solidFill>
            <a:prstDash val="solid"/>
            <a:round/>
            <a:headEnd len="med" w="med" type="none"/>
            <a:tailEnd len="med" w="med" type="none"/>
          </a:ln>
        </p:spPr>
      </p:cxnSp>
      <p:sp>
        <p:nvSpPr>
          <p:cNvPr id="1061" name="Google Shape;1061;p32"/>
          <p:cNvSpPr txBox="1"/>
          <p:nvPr>
            <p:ph type="title"/>
          </p:nvPr>
        </p:nvSpPr>
        <p:spPr>
          <a:xfrm>
            <a:off x="1149900" y="11299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1062" name="Google Shape;1062;p32"/>
          <p:cNvSpPr txBox="1"/>
          <p:nvPr>
            <p:ph idx="3" type="ctrTitle"/>
          </p:nvPr>
        </p:nvSpPr>
        <p:spPr>
          <a:xfrm>
            <a:off x="592050" y="15930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Project Guide and Team Members</a:t>
            </a:r>
            <a:endParaRPr b="0"/>
          </a:p>
        </p:txBody>
      </p:sp>
      <p:sp>
        <p:nvSpPr>
          <p:cNvPr id="1063" name="Google Shape;1063;p32"/>
          <p:cNvSpPr txBox="1"/>
          <p:nvPr>
            <p:ph idx="4" type="title"/>
          </p:nvPr>
        </p:nvSpPr>
        <p:spPr>
          <a:xfrm>
            <a:off x="1149900" y="26696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1064" name="Google Shape;1064;p32"/>
          <p:cNvSpPr txBox="1"/>
          <p:nvPr>
            <p:ph idx="5" type="ctrTitle"/>
          </p:nvPr>
        </p:nvSpPr>
        <p:spPr>
          <a:xfrm>
            <a:off x="592050" y="31327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Applicable Design diagrams</a:t>
            </a:r>
            <a:endParaRPr b="0"/>
          </a:p>
        </p:txBody>
      </p:sp>
      <p:sp>
        <p:nvSpPr>
          <p:cNvPr id="1065" name="Google Shape;1065;p32"/>
          <p:cNvSpPr txBox="1"/>
          <p:nvPr>
            <p:ph idx="7" type="title"/>
          </p:nvPr>
        </p:nvSpPr>
        <p:spPr>
          <a:xfrm>
            <a:off x="3305700" y="11299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066" name="Google Shape;1066;p32"/>
          <p:cNvSpPr txBox="1"/>
          <p:nvPr>
            <p:ph idx="8" type="ctrTitle"/>
          </p:nvPr>
        </p:nvSpPr>
        <p:spPr>
          <a:xfrm>
            <a:off x="2747850" y="15930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Problem Statement</a:t>
            </a:r>
            <a:endParaRPr b="0"/>
          </a:p>
        </p:txBody>
      </p:sp>
      <p:sp>
        <p:nvSpPr>
          <p:cNvPr id="1067" name="Google Shape;1067;p32"/>
          <p:cNvSpPr txBox="1"/>
          <p:nvPr>
            <p:ph idx="13" type="title"/>
          </p:nvPr>
        </p:nvSpPr>
        <p:spPr>
          <a:xfrm>
            <a:off x="3305700" y="26696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05</a:t>
            </a:r>
            <a:endParaRPr/>
          </a:p>
        </p:txBody>
      </p:sp>
      <p:sp>
        <p:nvSpPr>
          <p:cNvPr id="1068" name="Google Shape;1068;p32"/>
          <p:cNvSpPr txBox="1"/>
          <p:nvPr>
            <p:ph idx="14" type="ctrTitle"/>
          </p:nvPr>
        </p:nvSpPr>
        <p:spPr>
          <a:xfrm>
            <a:off x="2747850" y="31327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Real Time Usage</a:t>
            </a:r>
            <a:endParaRPr b="0"/>
          </a:p>
        </p:txBody>
      </p:sp>
      <p:sp>
        <p:nvSpPr>
          <p:cNvPr id="1069" name="Google Shape;1069;p32"/>
          <p:cNvSpPr txBox="1"/>
          <p:nvPr>
            <p:ph idx="16" type="title"/>
          </p:nvPr>
        </p:nvSpPr>
        <p:spPr>
          <a:xfrm>
            <a:off x="5470096" y="11299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1070" name="Google Shape;1070;p32"/>
          <p:cNvSpPr txBox="1"/>
          <p:nvPr>
            <p:ph idx="17" type="ctrTitle"/>
          </p:nvPr>
        </p:nvSpPr>
        <p:spPr>
          <a:xfrm>
            <a:off x="4912246" y="15930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Overall Architecture diagram</a:t>
            </a:r>
            <a:endParaRPr b="0"/>
          </a:p>
        </p:txBody>
      </p:sp>
      <p:sp>
        <p:nvSpPr>
          <p:cNvPr id="1071" name="Google Shape;1071;p32"/>
          <p:cNvSpPr txBox="1"/>
          <p:nvPr>
            <p:ph idx="19" type="title"/>
          </p:nvPr>
        </p:nvSpPr>
        <p:spPr>
          <a:xfrm>
            <a:off x="5470096" y="26696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06</a:t>
            </a:r>
            <a:endParaRPr/>
          </a:p>
        </p:txBody>
      </p:sp>
      <p:sp>
        <p:nvSpPr>
          <p:cNvPr id="1072" name="Google Shape;1072;p32"/>
          <p:cNvSpPr txBox="1"/>
          <p:nvPr>
            <p:ph idx="20" type="ctrTitle"/>
          </p:nvPr>
        </p:nvSpPr>
        <p:spPr>
          <a:xfrm>
            <a:off x="4912246" y="31327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Hardware &amp; Software Requirements</a:t>
            </a:r>
            <a:endParaRPr b="0"/>
          </a:p>
        </p:txBody>
      </p:sp>
      <p:sp>
        <p:nvSpPr>
          <p:cNvPr id="1073" name="Google Shape;1073;p32"/>
          <p:cNvSpPr txBox="1"/>
          <p:nvPr>
            <p:ph idx="19" type="title"/>
          </p:nvPr>
        </p:nvSpPr>
        <p:spPr>
          <a:xfrm>
            <a:off x="3386896" y="3746125"/>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07</a:t>
            </a:r>
            <a:endParaRPr/>
          </a:p>
        </p:txBody>
      </p:sp>
      <p:sp>
        <p:nvSpPr>
          <p:cNvPr id="1074" name="Google Shape;1074;p32"/>
          <p:cNvSpPr txBox="1"/>
          <p:nvPr>
            <p:ph idx="20" type="ctrTitle"/>
          </p:nvPr>
        </p:nvSpPr>
        <p:spPr>
          <a:xfrm>
            <a:off x="2622500" y="4209250"/>
            <a:ext cx="25224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a:t>Overall System Architecture Diagram</a:t>
            </a:r>
            <a:endParaRPr b="0"/>
          </a:p>
        </p:txBody>
      </p:sp>
      <p:grpSp>
        <p:nvGrpSpPr>
          <p:cNvPr id="1075" name="Google Shape;1075;p32"/>
          <p:cNvGrpSpPr/>
          <p:nvPr/>
        </p:nvGrpSpPr>
        <p:grpSpPr>
          <a:xfrm>
            <a:off x="7021520" y="2571754"/>
            <a:ext cx="2025244" cy="1997209"/>
            <a:chOff x="1029600" y="238175"/>
            <a:chExt cx="5360625" cy="5164750"/>
          </a:xfrm>
        </p:grpSpPr>
        <p:sp>
          <p:nvSpPr>
            <p:cNvPr id="1076" name="Google Shape;1076;p32"/>
            <p:cNvSpPr/>
            <p:nvPr/>
          </p:nvSpPr>
          <p:spPr>
            <a:xfrm>
              <a:off x="1029600" y="238175"/>
              <a:ext cx="5317100" cy="4055200"/>
            </a:xfrm>
            <a:custGeom>
              <a:rect b="b" l="l" r="r" t="t"/>
              <a:pathLst>
                <a:path extrusionOk="0" h="162208" w="212684">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1643125" y="2170000"/>
              <a:ext cx="4242350" cy="3232925"/>
            </a:xfrm>
            <a:custGeom>
              <a:rect b="b" l="l" r="r" t="t"/>
              <a:pathLst>
                <a:path extrusionOk="0" h="129317" w="169694">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138400" y="1978550"/>
              <a:ext cx="5251825" cy="2817375"/>
            </a:xfrm>
            <a:custGeom>
              <a:rect b="b" l="l" r="r" t="t"/>
              <a:pathLst>
                <a:path extrusionOk="0" h="112695" w="210073">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3357450" y="3714650"/>
              <a:ext cx="813700" cy="813700"/>
            </a:xfrm>
            <a:custGeom>
              <a:rect b="b" l="l" r="r" t="t"/>
              <a:pathLst>
                <a:path extrusionOk="0" h="32548" w="32548">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3115975" y="3635175"/>
              <a:ext cx="1133500" cy="971500"/>
            </a:xfrm>
            <a:custGeom>
              <a:rect b="b" l="l" r="r" t="t"/>
              <a:pathLst>
                <a:path extrusionOk="0" h="38860" w="4534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3775175" y="3686375"/>
              <a:ext cx="25" cy="815850"/>
            </a:xfrm>
            <a:custGeom>
              <a:rect b="b" l="l" r="r" t="t"/>
              <a:pathLst>
                <a:path extrusionOk="0" h="32634" w="1">
                  <a:moveTo>
                    <a:pt x="0" y="1"/>
                  </a:moveTo>
                  <a:lnTo>
                    <a:pt x="0" y="32634"/>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3694675" y="3686375"/>
              <a:ext cx="163175" cy="815850"/>
            </a:xfrm>
            <a:custGeom>
              <a:rect b="b" l="l" r="r" t="t"/>
              <a:pathLst>
                <a:path extrusionOk="0" h="32634" w="6527">
                  <a:moveTo>
                    <a:pt x="0" y="1"/>
                  </a:moveTo>
                  <a:lnTo>
                    <a:pt x="0" y="32634"/>
                  </a:lnTo>
                  <a:lnTo>
                    <a:pt x="6527" y="32634"/>
                  </a:lnTo>
                  <a:lnTo>
                    <a:pt x="652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3340050" y="4121500"/>
              <a:ext cx="844150" cy="25"/>
            </a:xfrm>
            <a:custGeom>
              <a:rect b="b" l="l" r="r" t="t"/>
              <a:pathLst>
                <a:path extrusionOk="0" h="1" w="33766">
                  <a:moveTo>
                    <a:pt x="1" y="0"/>
                  </a:moveTo>
                  <a:lnTo>
                    <a:pt x="33765" y="0"/>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3340050" y="4038825"/>
              <a:ext cx="844150" cy="163175"/>
            </a:xfrm>
            <a:custGeom>
              <a:rect b="b" l="l" r="r" t="t"/>
              <a:pathLst>
                <a:path extrusionOk="0" h="6527" w="33766">
                  <a:moveTo>
                    <a:pt x="1" y="0"/>
                  </a:moveTo>
                  <a:lnTo>
                    <a:pt x="1" y="6527"/>
                  </a:lnTo>
                  <a:lnTo>
                    <a:pt x="33765" y="6527"/>
                  </a:lnTo>
                  <a:lnTo>
                    <a:pt x="3376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32"/>
          <p:cNvSpPr txBox="1"/>
          <p:nvPr/>
        </p:nvSpPr>
        <p:spPr>
          <a:xfrm>
            <a:off x="6744175" y="4568974"/>
            <a:ext cx="25224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74C1B9"/>
                </a:solidFill>
                <a:latin typeface="Montserrat Light"/>
                <a:ea typeface="Montserrat Light"/>
                <a:cs typeface="Montserrat Light"/>
                <a:sym typeface="Montserrat Light"/>
              </a:rPr>
              <a:t>MY</a:t>
            </a:r>
            <a:r>
              <a:rPr lang="en-GB" sz="3000">
                <a:solidFill>
                  <a:srgbClr val="74C1B9"/>
                </a:solidFill>
                <a:latin typeface="Montserrat Black"/>
                <a:ea typeface="Montserrat Black"/>
                <a:cs typeface="Montserrat Black"/>
                <a:sym typeface="Montserrat Black"/>
              </a:rPr>
              <a:t>HOME</a:t>
            </a:r>
            <a:endParaRPr sz="3000">
              <a:solidFill>
                <a:srgbClr val="74C1B9"/>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grpSp>
        <p:nvGrpSpPr>
          <p:cNvPr id="1090" name="Google Shape;1090;p33"/>
          <p:cNvGrpSpPr/>
          <p:nvPr/>
        </p:nvGrpSpPr>
        <p:grpSpPr>
          <a:xfrm>
            <a:off x="2217730" y="1810377"/>
            <a:ext cx="3985290" cy="2859290"/>
            <a:chOff x="331525" y="1572350"/>
            <a:chExt cx="493675" cy="354175"/>
          </a:xfrm>
        </p:grpSpPr>
        <p:sp>
          <p:nvSpPr>
            <p:cNvPr id="1091" name="Google Shape;1091;p33"/>
            <p:cNvSpPr/>
            <p:nvPr/>
          </p:nvSpPr>
          <p:spPr>
            <a:xfrm>
              <a:off x="460300" y="1904550"/>
              <a:ext cx="14825" cy="18850"/>
            </a:xfrm>
            <a:custGeom>
              <a:rect b="b" l="l" r="r" t="t"/>
              <a:pathLst>
                <a:path extrusionOk="0" h="754" w="593">
                  <a:moveTo>
                    <a:pt x="1" y="0"/>
                  </a:moveTo>
                  <a:lnTo>
                    <a:pt x="1" y="683"/>
                  </a:lnTo>
                  <a:cubicBezTo>
                    <a:pt x="82" y="730"/>
                    <a:pt x="189" y="754"/>
                    <a:pt x="296" y="754"/>
                  </a:cubicBezTo>
                  <a:cubicBezTo>
                    <a:pt x="403" y="754"/>
                    <a:pt x="510" y="730"/>
                    <a:pt x="592" y="683"/>
                  </a:cubicBezTo>
                  <a:lnTo>
                    <a:pt x="592" y="0"/>
                  </a:lnTo>
                  <a:cubicBezTo>
                    <a:pt x="510" y="47"/>
                    <a:pt x="403" y="71"/>
                    <a:pt x="296" y="71"/>
                  </a:cubicBezTo>
                  <a:cubicBezTo>
                    <a:pt x="189" y="71"/>
                    <a:pt x="82" y="47"/>
                    <a:pt x="1"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460300" y="1904575"/>
              <a:ext cx="525" cy="17325"/>
            </a:xfrm>
            <a:custGeom>
              <a:rect b="b" l="l" r="r" t="t"/>
              <a:pathLst>
                <a:path extrusionOk="0" h="693" w="21">
                  <a:moveTo>
                    <a:pt x="1" y="1"/>
                  </a:moveTo>
                  <a:lnTo>
                    <a:pt x="1" y="682"/>
                  </a:lnTo>
                  <a:lnTo>
                    <a:pt x="21" y="692"/>
                  </a:lnTo>
                  <a:lnTo>
                    <a:pt x="21" y="12"/>
                  </a:lnTo>
                  <a:cubicBezTo>
                    <a:pt x="14" y="8"/>
                    <a:pt x="6" y="3"/>
                    <a:pt x="1"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460800" y="1904900"/>
              <a:ext cx="11950" cy="18525"/>
            </a:xfrm>
            <a:custGeom>
              <a:rect b="b" l="l" r="r" t="t"/>
              <a:pathLst>
                <a:path extrusionOk="0" h="741" w="478">
                  <a:moveTo>
                    <a:pt x="1" y="1"/>
                  </a:moveTo>
                  <a:lnTo>
                    <a:pt x="1" y="681"/>
                  </a:lnTo>
                  <a:cubicBezTo>
                    <a:pt x="84" y="720"/>
                    <a:pt x="174" y="740"/>
                    <a:pt x="267" y="740"/>
                  </a:cubicBezTo>
                  <a:cubicBezTo>
                    <a:pt x="270" y="740"/>
                    <a:pt x="273" y="740"/>
                    <a:pt x="276" y="740"/>
                  </a:cubicBezTo>
                  <a:cubicBezTo>
                    <a:pt x="344" y="740"/>
                    <a:pt x="413" y="730"/>
                    <a:pt x="478" y="711"/>
                  </a:cubicBezTo>
                  <a:lnTo>
                    <a:pt x="478" y="28"/>
                  </a:lnTo>
                  <a:cubicBezTo>
                    <a:pt x="413" y="48"/>
                    <a:pt x="344" y="59"/>
                    <a:pt x="276" y="59"/>
                  </a:cubicBezTo>
                  <a:cubicBezTo>
                    <a:pt x="273" y="59"/>
                    <a:pt x="270" y="59"/>
                    <a:pt x="267" y="59"/>
                  </a:cubicBezTo>
                  <a:cubicBezTo>
                    <a:pt x="174" y="59"/>
                    <a:pt x="85" y="38"/>
                    <a:pt x="1"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472775" y="1904550"/>
              <a:ext cx="2375" cy="18150"/>
            </a:xfrm>
            <a:custGeom>
              <a:rect b="b" l="l" r="r" t="t"/>
              <a:pathLst>
                <a:path extrusionOk="0" h="726" w="95">
                  <a:moveTo>
                    <a:pt x="95" y="0"/>
                  </a:moveTo>
                  <a:cubicBezTo>
                    <a:pt x="64" y="19"/>
                    <a:pt x="34" y="32"/>
                    <a:pt x="0" y="42"/>
                  </a:cubicBezTo>
                  <a:lnTo>
                    <a:pt x="0" y="725"/>
                  </a:lnTo>
                  <a:cubicBezTo>
                    <a:pt x="32" y="714"/>
                    <a:pt x="64" y="700"/>
                    <a:pt x="95" y="683"/>
                  </a:cubicBezTo>
                  <a:lnTo>
                    <a:pt x="95"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449525" y="1873625"/>
              <a:ext cx="11925" cy="7200"/>
            </a:xfrm>
            <a:custGeom>
              <a:rect b="b" l="l" r="r" t="t"/>
              <a:pathLst>
                <a:path extrusionOk="0" h="288" w="477">
                  <a:moveTo>
                    <a:pt x="24" y="0"/>
                  </a:moveTo>
                  <a:cubicBezTo>
                    <a:pt x="17" y="0"/>
                    <a:pt x="10" y="4"/>
                    <a:pt x="7" y="10"/>
                  </a:cubicBezTo>
                  <a:cubicBezTo>
                    <a:pt x="1" y="19"/>
                    <a:pt x="5" y="31"/>
                    <a:pt x="14" y="36"/>
                  </a:cubicBezTo>
                  <a:lnTo>
                    <a:pt x="445" y="284"/>
                  </a:lnTo>
                  <a:cubicBezTo>
                    <a:pt x="448" y="286"/>
                    <a:pt x="451" y="287"/>
                    <a:pt x="454" y="287"/>
                  </a:cubicBezTo>
                  <a:cubicBezTo>
                    <a:pt x="461" y="287"/>
                    <a:pt x="467" y="284"/>
                    <a:pt x="471" y="277"/>
                  </a:cubicBezTo>
                  <a:cubicBezTo>
                    <a:pt x="476" y="268"/>
                    <a:pt x="472" y="257"/>
                    <a:pt x="463" y="251"/>
                  </a:cubicBezTo>
                  <a:lnTo>
                    <a:pt x="34" y="3"/>
                  </a:lnTo>
                  <a:cubicBezTo>
                    <a:pt x="31" y="1"/>
                    <a:pt x="27" y="0"/>
                    <a:pt x="24"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444850" y="1876700"/>
              <a:ext cx="12000" cy="7225"/>
            </a:xfrm>
            <a:custGeom>
              <a:rect b="b" l="l" r="r" t="t"/>
              <a:pathLst>
                <a:path extrusionOk="0" h="289" w="480">
                  <a:moveTo>
                    <a:pt x="24" y="1"/>
                  </a:moveTo>
                  <a:cubicBezTo>
                    <a:pt x="17" y="1"/>
                    <a:pt x="10" y="5"/>
                    <a:pt x="7" y="11"/>
                  </a:cubicBezTo>
                  <a:cubicBezTo>
                    <a:pt x="1" y="21"/>
                    <a:pt x="4" y="32"/>
                    <a:pt x="12" y="38"/>
                  </a:cubicBezTo>
                  <a:lnTo>
                    <a:pt x="443" y="286"/>
                  </a:lnTo>
                  <a:cubicBezTo>
                    <a:pt x="446" y="287"/>
                    <a:pt x="449" y="288"/>
                    <a:pt x="452" y="288"/>
                  </a:cubicBezTo>
                  <a:cubicBezTo>
                    <a:pt x="469" y="288"/>
                    <a:pt x="480" y="264"/>
                    <a:pt x="463" y="251"/>
                  </a:cubicBezTo>
                  <a:lnTo>
                    <a:pt x="462" y="251"/>
                  </a:lnTo>
                  <a:lnTo>
                    <a:pt x="33" y="3"/>
                  </a:lnTo>
                  <a:cubicBezTo>
                    <a:pt x="30" y="2"/>
                    <a:pt x="27" y="1"/>
                    <a:pt x="24" y="1"/>
                  </a:cubicBez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439525" y="1880775"/>
              <a:ext cx="10225" cy="6025"/>
            </a:xfrm>
            <a:custGeom>
              <a:rect b="b" l="l" r="r" t="t"/>
              <a:pathLst>
                <a:path extrusionOk="0" h="241" w="409">
                  <a:moveTo>
                    <a:pt x="26" y="1"/>
                  </a:moveTo>
                  <a:cubicBezTo>
                    <a:pt x="11" y="1"/>
                    <a:pt x="1" y="22"/>
                    <a:pt x="17" y="32"/>
                  </a:cubicBezTo>
                  <a:lnTo>
                    <a:pt x="378" y="239"/>
                  </a:lnTo>
                  <a:cubicBezTo>
                    <a:pt x="380" y="240"/>
                    <a:pt x="383" y="241"/>
                    <a:pt x="385" y="241"/>
                  </a:cubicBezTo>
                  <a:cubicBezTo>
                    <a:pt x="400" y="241"/>
                    <a:pt x="409" y="220"/>
                    <a:pt x="394" y="210"/>
                  </a:cubicBezTo>
                  <a:lnTo>
                    <a:pt x="394" y="210"/>
                  </a:lnTo>
                  <a:lnTo>
                    <a:pt x="394" y="212"/>
                  </a:lnTo>
                  <a:lnTo>
                    <a:pt x="34" y="3"/>
                  </a:lnTo>
                  <a:cubicBezTo>
                    <a:pt x="31" y="1"/>
                    <a:pt x="28" y="1"/>
                    <a:pt x="26"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33"/>
            <p:cNvGrpSpPr/>
            <p:nvPr/>
          </p:nvGrpSpPr>
          <p:grpSpPr>
            <a:xfrm>
              <a:off x="331525" y="1572350"/>
              <a:ext cx="493675" cy="354175"/>
              <a:chOff x="331525" y="1572350"/>
              <a:chExt cx="493675" cy="354175"/>
            </a:xfrm>
          </p:grpSpPr>
          <p:sp>
            <p:nvSpPr>
              <p:cNvPr id="1099" name="Google Shape;1099;p33"/>
              <p:cNvSpPr/>
              <p:nvPr/>
            </p:nvSpPr>
            <p:spPr>
              <a:xfrm>
                <a:off x="331525" y="1784775"/>
                <a:ext cx="379000" cy="141750"/>
              </a:xfrm>
              <a:custGeom>
                <a:rect b="b" l="l" r="r" t="t"/>
                <a:pathLst>
                  <a:path extrusionOk="0" h="5670" w="15160">
                    <a:moveTo>
                      <a:pt x="613" y="2169"/>
                    </a:moveTo>
                    <a:lnTo>
                      <a:pt x="5152" y="4791"/>
                    </a:lnTo>
                    <a:cubicBezTo>
                      <a:pt x="5159" y="4794"/>
                      <a:pt x="5166" y="4798"/>
                      <a:pt x="5173" y="4801"/>
                    </a:cubicBezTo>
                    <a:cubicBezTo>
                      <a:pt x="5256" y="4840"/>
                      <a:pt x="5347" y="4861"/>
                      <a:pt x="5438" y="4861"/>
                    </a:cubicBezTo>
                    <a:cubicBezTo>
                      <a:pt x="5439" y="4861"/>
                      <a:pt x="5440" y="4861"/>
                      <a:pt x="5441" y="4861"/>
                    </a:cubicBezTo>
                    <a:lnTo>
                      <a:pt x="5441" y="4861"/>
                    </a:lnTo>
                    <a:cubicBezTo>
                      <a:pt x="5441" y="4861"/>
                      <a:pt x="5441" y="4861"/>
                      <a:pt x="5441" y="4861"/>
                    </a:cubicBezTo>
                    <a:cubicBezTo>
                      <a:pt x="5444" y="4861"/>
                      <a:pt x="5447" y="4861"/>
                      <a:pt x="5450" y="4861"/>
                    </a:cubicBezTo>
                    <a:lnTo>
                      <a:pt x="5447" y="4861"/>
                    </a:lnTo>
                    <a:cubicBezTo>
                      <a:pt x="5445" y="4861"/>
                      <a:pt x="5443" y="4861"/>
                      <a:pt x="5441" y="4861"/>
                    </a:cubicBezTo>
                    <a:lnTo>
                      <a:pt x="5441" y="4861"/>
                    </a:lnTo>
                    <a:cubicBezTo>
                      <a:pt x="5341" y="4861"/>
                      <a:pt x="5243" y="4838"/>
                      <a:pt x="5156" y="4791"/>
                    </a:cubicBezTo>
                    <a:lnTo>
                      <a:pt x="613" y="2169"/>
                    </a:lnTo>
                    <a:close/>
                    <a:moveTo>
                      <a:pt x="15160" y="0"/>
                    </a:moveTo>
                    <a:cubicBezTo>
                      <a:pt x="15154" y="3"/>
                      <a:pt x="15148" y="7"/>
                      <a:pt x="15143" y="10"/>
                    </a:cubicBezTo>
                    <a:lnTo>
                      <a:pt x="5745" y="5474"/>
                    </a:lnTo>
                    <a:cubicBezTo>
                      <a:pt x="5651" y="5521"/>
                      <a:pt x="5550" y="5545"/>
                      <a:pt x="5448" y="5545"/>
                    </a:cubicBezTo>
                    <a:cubicBezTo>
                      <a:pt x="5347" y="5545"/>
                      <a:pt x="5245" y="5521"/>
                      <a:pt x="5152" y="5474"/>
                    </a:cubicBezTo>
                    <a:lnTo>
                      <a:pt x="234" y="2636"/>
                    </a:lnTo>
                    <a:lnTo>
                      <a:pt x="234" y="2635"/>
                    </a:lnTo>
                    <a:cubicBezTo>
                      <a:pt x="170" y="2591"/>
                      <a:pt x="137" y="2536"/>
                      <a:pt x="137" y="2480"/>
                    </a:cubicBezTo>
                    <a:lnTo>
                      <a:pt x="137" y="2448"/>
                    </a:lnTo>
                    <a:lnTo>
                      <a:pt x="137" y="2448"/>
                    </a:lnTo>
                    <a:cubicBezTo>
                      <a:pt x="1" y="2543"/>
                      <a:pt x="8" y="2686"/>
                      <a:pt x="163" y="2774"/>
                    </a:cubicBezTo>
                    <a:lnTo>
                      <a:pt x="5057" y="5599"/>
                    </a:lnTo>
                    <a:cubicBezTo>
                      <a:pt x="5150" y="5646"/>
                      <a:pt x="5251" y="5669"/>
                      <a:pt x="5353" y="5669"/>
                    </a:cubicBezTo>
                    <a:cubicBezTo>
                      <a:pt x="5454" y="5669"/>
                      <a:pt x="5555" y="5646"/>
                      <a:pt x="5649" y="5599"/>
                    </a:cubicBezTo>
                    <a:lnTo>
                      <a:pt x="15044" y="135"/>
                    </a:lnTo>
                    <a:cubicBezTo>
                      <a:pt x="15109" y="97"/>
                      <a:pt x="15147" y="49"/>
                      <a:pt x="15160" y="2"/>
                    </a:cubicBezTo>
                    <a:lnTo>
                      <a:pt x="1516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710075" y="1763675"/>
                <a:ext cx="3075" cy="21375"/>
              </a:xfrm>
              <a:custGeom>
                <a:rect b="b" l="l" r="r" t="t"/>
                <a:pathLst>
                  <a:path extrusionOk="0" h="855" w="123">
                    <a:moveTo>
                      <a:pt x="122" y="0"/>
                    </a:moveTo>
                    <a:cubicBezTo>
                      <a:pt x="122" y="64"/>
                      <a:pt x="80" y="123"/>
                      <a:pt x="1" y="171"/>
                    </a:cubicBezTo>
                    <a:lnTo>
                      <a:pt x="1" y="854"/>
                    </a:lnTo>
                    <a:cubicBezTo>
                      <a:pt x="80" y="809"/>
                      <a:pt x="122" y="745"/>
                      <a:pt x="122" y="685"/>
                    </a:cubicBezTo>
                    <a:lnTo>
                      <a:pt x="122"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710050" y="1773300"/>
                <a:ext cx="475" cy="11750"/>
              </a:xfrm>
              <a:custGeom>
                <a:rect b="b" l="l" r="r" t="t"/>
                <a:pathLst>
                  <a:path extrusionOk="0" h="470" w="19">
                    <a:moveTo>
                      <a:pt x="17" y="1"/>
                    </a:moveTo>
                    <a:lnTo>
                      <a:pt x="17" y="2"/>
                    </a:lnTo>
                    <a:lnTo>
                      <a:pt x="17" y="2"/>
                    </a:lnTo>
                    <a:lnTo>
                      <a:pt x="19" y="1"/>
                    </a:lnTo>
                    <a:close/>
                    <a:moveTo>
                      <a:pt x="17" y="2"/>
                    </a:moveTo>
                    <a:lnTo>
                      <a:pt x="0" y="11"/>
                    </a:lnTo>
                    <a:lnTo>
                      <a:pt x="0" y="469"/>
                    </a:lnTo>
                    <a:lnTo>
                      <a:pt x="7" y="466"/>
                    </a:lnTo>
                    <a:cubicBezTo>
                      <a:pt x="10" y="463"/>
                      <a:pt x="13" y="462"/>
                      <a:pt x="17" y="459"/>
                    </a:cubicBezTo>
                    <a:lnTo>
                      <a:pt x="17" y="2"/>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710500" y="1771825"/>
                <a:ext cx="2650" cy="12975"/>
              </a:xfrm>
              <a:custGeom>
                <a:rect b="b" l="l" r="r" t="t"/>
                <a:pathLst>
                  <a:path extrusionOk="0" h="519" w="106">
                    <a:moveTo>
                      <a:pt x="105" y="0"/>
                    </a:moveTo>
                    <a:lnTo>
                      <a:pt x="1" y="60"/>
                    </a:lnTo>
                    <a:lnTo>
                      <a:pt x="1" y="518"/>
                    </a:lnTo>
                    <a:cubicBezTo>
                      <a:pt x="69" y="475"/>
                      <a:pt x="105" y="417"/>
                      <a:pt x="105" y="359"/>
                    </a:cubicBezTo>
                    <a:lnTo>
                      <a:pt x="105"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334950" y="1829675"/>
                <a:ext cx="3050" cy="21375"/>
              </a:xfrm>
              <a:custGeom>
                <a:rect b="b" l="l" r="r" t="t"/>
                <a:pathLst>
                  <a:path extrusionOk="0" h="855" w="122">
                    <a:moveTo>
                      <a:pt x="0" y="1"/>
                    </a:moveTo>
                    <a:lnTo>
                      <a:pt x="0" y="684"/>
                    </a:lnTo>
                    <a:cubicBezTo>
                      <a:pt x="0" y="746"/>
                      <a:pt x="41" y="810"/>
                      <a:pt x="122" y="855"/>
                    </a:cubicBezTo>
                    <a:lnTo>
                      <a:pt x="122" y="172"/>
                    </a:lnTo>
                    <a:cubicBezTo>
                      <a:pt x="41" y="125"/>
                      <a:pt x="0" y="63"/>
                      <a:pt x="0"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334950" y="1829725"/>
                <a:ext cx="1400" cy="20025"/>
              </a:xfrm>
              <a:custGeom>
                <a:rect b="b" l="l" r="r" t="t"/>
                <a:pathLst>
                  <a:path extrusionOk="0" h="801" w="56">
                    <a:moveTo>
                      <a:pt x="0" y="0"/>
                    </a:moveTo>
                    <a:lnTo>
                      <a:pt x="0" y="682"/>
                    </a:lnTo>
                    <a:lnTo>
                      <a:pt x="0" y="683"/>
                    </a:lnTo>
                    <a:cubicBezTo>
                      <a:pt x="0" y="709"/>
                      <a:pt x="7" y="735"/>
                      <a:pt x="20" y="759"/>
                    </a:cubicBezTo>
                    <a:cubicBezTo>
                      <a:pt x="29" y="774"/>
                      <a:pt x="42" y="788"/>
                      <a:pt x="55" y="801"/>
                    </a:cubicBezTo>
                    <a:lnTo>
                      <a:pt x="55" y="119"/>
                    </a:lnTo>
                    <a:cubicBezTo>
                      <a:pt x="42" y="106"/>
                      <a:pt x="31" y="91"/>
                      <a:pt x="20" y="74"/>
                    </a:cubicBezTo>
                    <a:cubicBezTo>
                      <a:pt x="7" y="52"/>
                      <a:pt x="0" y="26"/>
                      <a:pt x="0"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336325" y="1832700"/>
                <a:ext cx="1025" cy="17875"/>
              </a:xfrm>
              <a:custGeom>
                <a:rect b="b" l="l" r="r" t="t"/>
                <a:pathLst>
                  <a:path extrusionOk="0" h="715" w="41">
                    <a:moveTo>
                      <a:pt x="0" y="0"/>
                    </a:moveTo>
                    <a:lnTo>
                      <a:pt x="0" y="682"/>
                    </a:lnTo>
                    <a:cubicBezTo>
                      <a:pt x="13" y="693"/>
                      <a:pt x="26" y="705"/>
                      <a:pt x="41" y="715"/>
                    </a:cubicBezTo>
                    <a:lnTo>
                      <a:pt x="31" y="28"/>
                    </a:lnTo>
                    <a:lnTo>
                      <a:pt x="34" y="29"/>
                    </a:lnTo>
                    <a:cubicBezTo>
                      <a:pt x="22" y="20"/>
                      <a:pt x="10" y="12"/>
                      <a:pt x="0"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703575" y="1773550"/>
                <a:ext cx="6525" cy="8400"/>
              </a:xfrm>
              <a:custGeom>
                <a:rect b="b" l="l" r="r" t="t"/>
                <a:pathLst>
                  <a:path extrusionOk="0" h="336" w="261">
                    <a:moveTo>
                      <a:pt x="261" y="1"/>
                    </a:moveTo>
                    <a:lnTo>
                      <a:pt x="1" y="152"/>
                    </a:lnTo>
                    <a:lnTo>
                      <a:pt x="159" y="242"/>
                    </a:lnTo>
                    <a:cubicBezTo>
                      <a:pt x="200" y="263"/>
                      <a:pt x="236" y="297"/>
                      <a:pt x="261" y="336"/>
                    </a:cubicBezTo>
                    <a:lnTo>
                      <a:pt x="261" y="1"/>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475100" y="1777325"/>
                <a:ext cx="235000" cy="144325"/>
              </a:xfrm>
              <a:custGeom>
                <a:rect b="b" l="l" r="r" t="t"/>
                <a:pathLst>
                  <a:path extrusionOk="0" h="5773" w="9400">
                    <a:moveTo>
                      <a:pt x="9140" y="1"/>
                    </a:moveTo>
                    <a:lnTo>
                      <a:pt x="8574" y="327"/>
                    </a:lnTo>
                    <a:cubicBezTo>
                      <a:pt x="8530" y="348"/>
                      <a:pt x="8483" y="359"/>
                      <a:pt x="8435" y="359"/>
                    </a:cubicBezTo>
                    <a:cubicBezTo>
                      <a:pt x="8385" y="359"/>
                      <a:pt x="8334" y="347"/>
                      <a:pt x="8289" y="323"/>
                    </a:cubicBezTo>
                    <a:lnTo>
                      <a:pt x="8287" y="321"/>
                    </a:lnTo>
                    <a:lnTo>
                      <a:pt x="8245" y="298"/>
                    </a:lnTo>
                    <a:lnTo>
                      <a:pt x="7519" y="720"/>
                    </a:lnTo>
                    <a:cubicBezTo>
                      <a:pt x="7506" y="756"/>
                      <a:pt x="7497" y="777"/>
                      <a:pt x="7497" y="777"/>
                    </a:cubicBezTo>
                    <a:cubicBezTo>
                      <a:pt x="7497" y="777"/>
                      <a:pt x="7497" y="762"/>
                      <a:pt x="7500" y="732"/>
                    </a:cubicBezTo>
                    <a:lnTo>
                      <a:pt x="7500" y="732"/>
                    </a:lnTo>
                    <a:lnTo>
                      <a:pt x="3" y="5089"/>
                    </a:lnTo>
                    <a:lnTo>
                      <a:pt x="0" y="5092"/>
                    </a:lnTo>
                    <a:lnTo>
                      <a:pt x="0" y="5772"/>
                    </a:lnTo>
                    <a:lnTo>
                      <a:pt x="9400" y="308"/>
                    </a:lnTo>
                    <a:lnTo>
                      <a:pt x="9400" y="185"/>
                    </a:lnTo>
                    <a:cubicBezTo>
                      <a:pt x="9375" y="146"/>
                      <a:pt x="9339" y="112"/>
                      <a:pt x="9298" y="91"/>
                    </a:cubicBezTo>
                    <a:lnTo>
                      <a:pt x="9140" y="1"/>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337150" y="1833425"/>
                <a:ext cx="9700" cy="10775"/>
              </a:xfrm>
              <a:custGeom>
                <a:rect b="b" l="l" r="r" t="t"/>
                <a:pathLst>
                  <a:path extrusionOk="0" h="431" w="388">
                    <a:moveTo>
                      <a:pt x="1" y="0"/>
                    </a:moveTo>
                    <a:lnTo>
                      <a:pt x="1" y="0"/>
                    </a:lnTo>
                    <a:cubicBezTo>
                      <a:pt x="11" y="7"/>
                      <a:pt x="22" y="15"/>
                      <a:pt x="34" y="22"/>
                    </a:cubicBezTo>
                    <a:lnTo>
                      <a:pt x="34" y="431"/>
                    </a:lnTo>
                    <a:lnTo>
                      <a:pt x="388" y="223"/>
                    </a:lnTo>
                    <a:lnTo>
                      <a:pt x="1"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337325" y="1839000"/>
                <a:ext cx="123000" cy="82650"/>
              </a:xfrm>
              <a:custGeom>
                <a:rect b="b" l="l" r="r" t="t"/>
                <a:pathLst>
                  <a:path extrusionOk="0" h="3306" w="4920">
                    <a:moveTo>
                      <a:pt x="381" y="0"/>
                    </a:moveTo>
                    <a:lnTo>
                      <a:pt x="27" y="208"/>
                    </a:lnTo>
                    <a:lnTo>
                      <a:pt x="27" y="479"/>
                    </a:lnTo>
                    <a:lnTo>
                      <a:pt x="27" y="482"/>
                    </a:lnTo>
                    <a:cubicBezTo>
                      <a:pt x="18" y="476"/>
                      <a:pt x="10" y="472"/>
                      <a:pt x="1" y="466"/>
                    </a:cubicBezTo>
                    <a:lnTo>
                      <a:pt x="1" y="467"/>
                    </a:lnTo>
                    <a:lnTo>
                      <a:pt x="4920" y="3305"/>
                    </a:lnTo>
                    <a:lnTo>
                      <a:pt x="4920" y="2622"/>
                    </a:lnTo>
                    <a:lnTo>
                      <a:pt x="381"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337375" y="1850550"/>
                <a:ext cx="625" cy="500"/>
              </a:xfrm>
              <a:custGeom>
                <a:rect b="b" l="l" r="r" t="t"/>
                <a:pathLst>
                  <a:path extrusionOk="0" h="20" w="25">
                    <a:moveTo>
                      <a:pt x="0" y="1"/>
                    </a:moveTo>
                    <a:lnTo>
                      <a:pt x="0" y="4"/>
                    </a:lnTo>
                    <a:cubicBezTo>
                      <a:pt x="8" y="10"/>
                      <a:pt x="16" y="14"/>
                      <a:pt x="25" y="20"/>
                    </a:cubicBezTo>
                    <a:lnTo>
                      <a:pt x="25" y="17"/>
                    </a:lnTo>
                    <a:cubicBezTo>
                      <a:pt x="16" y="13"/>
                      <a:pt x="8" y="7"/>
                      <a:pt x="0"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337075" y="1833375"/>
                <a:ext cx="925" cy="17600"/>
              </a:xfrm>
              <a:custGeom>
                <a:rect b="b" l="l" r="r" t="t"/>
                <a:pathLst>
                  <a:path extrusionOk="0" h="704" w="37">
                    <a:moveTo>
                      <a:pt x="1" y="1"/>
                    </a:moveTo>
                    <a:lnTo>
                      <a:pt x="11" y="688"/>
                    </a:lnTo>
                    <a:cubicBezTo>
                      <a:pt x="20" y="694"/>
                      <a:pt x="27" y="700"/>
                      <a:pt x="37" y="704"/>
                    </a:cubicBezTo>
                    <a:lnTo>
                      <a:pt x="37" y="24"/>
                    </a:lnTo>
                    <a:cubicBezTo>
                      <a:pt x="25" y="17"/>
                      <a:pt x="14" y="9"/>
                      <a:pt x="4" y="2"/>
                    </a:cubicBezTo>
                    <a:lnTo>
                      <a:pt x="1" y="1"/>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333950" y="1698925"/>
                <a:ext cx="294150" cy="140100"/>
              </a:xfrm>
              <a:custGeom>
                <a:rect b="b" l="l" r="r" t="t"/>
                <a:pathLst>
                  <a:path extrusionOk="0" h="5604" w="11766">
                    <a:moveTo>
                      <a:pt x="10852" y="0"/>
                    </a:moveTo>
                    <a:lnTo>
                      <a:pt x="10104" y="432"/>
                    </a:lnTo>
                    <a:lnTo>
                      <a:pt x="11017" y="959"/>
                    </a:lnTo>
                    <a:lnTo>
                      <a:pt x="11765" y="528"/>
                    </a:lnTo>
                    <a:lnTo>
                      <a:pt x="10852" y="0"/>
                    </a:lnTo>
                    <a:close/>
                    <a:moveTo>
                      <a:pt x="5324" y="2058"/>
                    </a:moveTo>
                    <a:lnTo>
                      <a:pt x="162" y="5060"/>
                    </a:lnTo>
                    <a:cubicBezTo>
                      <a:pt x="1" y="5154"/>
                      <a:pt x="1" y="5308"/>
                      <a:pt x="165" y="5402"/>
                    </a:cubicBezTo>
                    <a:lnTo>
                      <a:pt x="516" y="5603"/>
                    </a:lnTo>
                    <a:lnTo>
                      <a:pt x="1772" y="4874"/>
                    </a:lnTo>
                    <a:lnTo>
                      <a:pt x="1286" y="4593"/>
                    </a:lnTo>
                    <a:lnTo>
                      <a:pt x="5485" y="2152"/>
                    </a:lnTo>
                    <a:lnTo>
                      <a:pt x="5324" y="2058"/>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346825" y="1709725"/>
                <a:ext cx="334425" cy="196600"/>
              </a:xfrm>
              <a:custGeom>
                <a:rect b="b" l="l" r="r" t="t"/>
                <a:pathLst>
                  <a:path extrusionOk="0" h="7864" w="13377">
                    <a:moveTo>
                      <a:pt x="9589" y="0"/>
                    </a:moveTo>
                    <a:lnTo>
                      <a:pt x="9233" y="205"/>
                    </a:lnTo>
                    <a:lnTo>
                      <a:pt x="10145" y="733"/>
                    </a:lnTo>
                    <a:lnTo>
                      <a:pt x="10502" y="527"/>
                    </a:lnTo>
                    <a:lnTo>
                      <a:pt x="9589" y="0"/>
                    </a:lnTo>
                    <a:close/>
                    <a:moveTo>
                      <a:pt x="13147" y="2866"/>
                    </a:moveTo>
                    <a:lnTo>
                      <a:pt x="12764" y="3093"/>
                    </a:lnTo>
                    <a:cubicBezTo>
                      <a:pt x="12724" y="3225"/>
                      <a:pt x="12677" y="3352"/>
                      <a:pt x="12650" y="3423"/>
                    </a:cubicBezTo>
                    <a:lnTo>
                      <a:pt x="13376" y="2999"/>
                    </a:lnTo>
                    <a:lnTo>
                      <a:pt x="13147" y="2866"/>
                    </a:lnTo>
                    <a:close/>
                    <a:moveTo>
                      <a:pt x="12679" y="3134"/>
                    </a:moveTo>
                    <a:lnTo>
                      <a:pt x="5855" y="7100"/>
                    </a:lnTo>
                    <a:lnTo>
                      <a:pt x="1257" y="4442"/>
                    </a:lnTo>
                    <a:lnTo>
                      <a:pt x="1" y="5171"/>
                    </a:lnTo>
                    <a:lnTo>
                      <a:pt x="4542" y="7793"/>
                    </a:lnTo>
                    <a:cubicBezTo>
                      <a:pt x="4635" y="7840"/>
                      <a:pt x="4736" y="7864"/>
                      <a:pt x="4837" y="7864"/>
                    </a:cubicBezTo>
                    <a:cubicBezTo>
                      <a:pt x="4938" y="7864"/>
                      <a:pt x="5038" y="7840"/>
                      <a:pt x="5131" y="7793"/>
                    </a:cubicBezTo>
                    <a:lnTo>
                      <a:pt x="12631" y="3433"/>
                    </a:lnTo>
                    <a:cubicBezTo>
                      <a:pt x="12637" y="3382"/>
                      <a:pt x="12650" y="3286"/>
                      <a:pt x="12679" y="3134"/>
                    </a:cubicBezTo>
                    <a:close/>
                  </a:path>
                </a:pathLst>
              </a:custGeom>
              <a:solidFill>
                <a:srgbClr val="008D8A"/>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475125" y="1784700"/>
                <a:ext cx="206150" cy="119925"/>
              </a:xfrm>
              <a:custGeom>
                <a:rect b="b" l="l" r="r" t="t"/>
                <a:pathLst>
                  <a:path extrusionOk="0" h="4797" w="8246">
                    <a:moveTo>
                      <a:pt x="8246" y="0"/>
                    </a:moveTo>
                    <a:lnTo>
                      <a:pt x="7519" y="424"/>
                    </a:lnTo>
                    <a:lnTo>
                      <a:pt x="8246" y="2"/>
                    </a:lnTo>
                    <a:lnTo>
                      <a:pt x="8246" y="0"/>
                    </a:lnTo>
                    <a:close/>
                    <a:moveTo>
                      <a:pt x="7499" y="434"/>
                    </a:moveTo>
                    <a:lnTo>
                      <a:pt x="1" y="4794"/>
                    </a:lnTo>
                    <a:lnTo>
                      <a:pt x="1" y="4797"/>
                    </a:lnTo>
                    <a:lnTo>
                      <a:pt x="3" y="4794"/>
                    </a:lnTo>
                    <a:lnTo>
                      <a:pt x="7500" y="435"/>
                    </a:lnTo>
                    <a:lnTo>
                      <a:pt x="7499" y="434"/>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366075" y="1702825"/>
                <a:ext cx="318000" cy="184400"/>
              </a:xfrm>
              <a:custGeom>
                <a:rect b="b" l="l" r="r" t="t"/>
                <a:pathLst>
                  <a:path extrusionOk="0" h="7376" w="12720">
                    <a:moveTo>
                      <a:pt x="7631" y="1"/>
                    </a:moveTo>
                    <a:lnTo>
                      <a:pt x="1" y="4437"/>
                    </a:lnTo>
                    <a:lnTo>
                      <a:pt x="5085" y="7376"/>
                    </a:lnTo>
                    <a:lnTo>
                      <a:pt x="12719" y="2940"/>
                    </a:lnTo>
                    <a:lnTo>
                      <a:pt x="7631" y="1"/>
                    </a:ln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646175" y="1739975"/>
                <a:ext cx="6100" cy="3225"/>
              </a:xfrm>
              <a:custGeom>
                <a:rect b="b" l="l" r="r" t="t"/>
                <a:pathLst>
                  <a:path extrusionOk="0" h="129" w="244">
                    <a:moveTo>
                      <a:pt x="120" y="0"/>
                    </a:moveTo>
                    <a:cubicBezTo>
                      <a:pt x="94" y="0"/>
                      <a:pt x="67" y="6"/>
                      <a:pt x="42" y="19"/>
                    </a:cubicBezTo>
                    <a:cubicBezTo>
                      <a:pt x="0" y="43"/>
                      <a:pt x="0" y="85"/>
                      <a:pt x="42" y="110"/>
                    </a:cubicBezTo>
                    <a:cubicBezTo>
                      <a:pt x="67" y="122"/>
                      <a:pt x="94" y="128"/>
                      <a:pt x="120" y="128"/>
                    </a:cubicBezTo>
                    <a:cubicBezTo>
                      <a:pt x="147" y="128"/>
                      <a:pt x="174" y="122"/>
                      <a:pt x="199" y="110"/>
                    </a:cubicBezTo>
                    <a:cubicBezTo>
                      <a:pt x="244" y="82"/>
                      <a:pt x="244" y="43"/>
                      <a:pt x="199" y="19"/>
                    </a:cubicBezTo>
                    <a:cubicBezTo>
                      <a:pt x="174" y="6"/>
                      <a:pt x="147" y="0"/>
                      <a:pt x="120"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622125" y="1726000"/>
                <a:ext cx="21100" cy="11925"/>
              </a:xfrm>
              <a:custGeom>
                <a:rect b="b" l="l" r="r" t="t"/>
                <a:pathLst>
                  <a:path extrusionOk="0" h="477" w="844">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6"/>
                      <a:pt x="843" y="418"/>
                      <a:pt x="813" y="396"/>
                    </a:cubicBezTo>
                    <a:lnTo>
                      <a:pt x="144" y="14"/>
                    </a:lnTo>
                    <a:cubicBezTo>
                      <a:pt x="126" y="5"/>
                      <a:pt x="107" y="0"/>
                      <a:pt x="88"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403525" y="1853625"/>
                <a:ext cx="20125" cy="11925"/>
              </a:xfrm>
              <a:custGeom>
                <a:rect b="b" l="l" r="r" t="t"/>
                <a:pathLst>
                  <a:path extrusionOk="0" h="477" w="805">
                    <a:moveTo>
                      <a:pt x="391" y="26"/>
                    </a:moveTo>
                    <a:cubicBezTo>
                      <a:pt x="436" y="26"/>
                      <a:pt x="482" y="37"/>
                      <a:pt x="524" y="58"/>
                    </a:cubicBezTo>
                    <a:lnTo>
                      <a:pt x="726" y="175"/>
                    </a:lnTo>
                    <a:cubicBezTo>
                      <a:pt x="762" y="194"/>
                      <a:pt x="776" y="220"/>
                      <a:pt x="776" y="243"/>
                    </a:cubicBezTo>
                    <a:cubicBezTo>
                      <a:pt x="776" y="267"/>
                      <a:pt x="762" y="291"/>
                      <a:pt x="726" y="313"/>
                    </a:cubicBezTo>
                    <a:lnTo>
                      <a:pt x="547" y="417"/>
                    </a:lnTo>
                    <a:cubicBezTo>
                      <a:pt x="505" y="439"/>
                      <a:pt x="460" y="450"/>
                      <a:pt x="414" y="450"/>
                    </a:cubicBezTo>
                    <a:cubicBezTo>
                      <a:pt x="368" y="450"/>
                      <a:pt x="323" y="439"/>
                      <a:pt x="281" y="417"/>
                    </a:cubicBezTo>
                    <a:lnTo>
                      <a:pt x="79" y="300"/>
                    </a:lnTo>
                    <a:cubicBezTo>
                      <a:pt x="43" y="281"/>
                      <a:pt x="28" y="255"/>
                      <a:pt x="28" y="233"/>
                    </a:cubicBezTo>
                    <a:cubicBezTo>
                      <a:pt x="28" y="210"/>
                      <a:pt x="43" y="184"/>
                      <a:pt x="79" y="162"/>
                    </a:cubicBezTo>
                    <a:lnTo>
                      <a:pt x="257" y="58"/>
                    </a:lnTo>
                    <a:cubicBezTo>
                      <a:pt x="299" y="37"/>
                      <a:pt x="345" y="26"/>
                      <a:pt x="391" y="26"/>
                    </a:cubicBezTo>
                    <a:close/>
                    <a:moveTo>
                      <a:pt x="390" y="0"/>
                    </a:moveTo>
                    <a:cubicBezTo>
                      <a:pt x="340" y="0"/>
                      <a:pt x="289" y="12"/>
                      <a:pt x="243" y="36"/>
                    </a:cubicBezTo>
                    <a:lnTo>
                      <a:pt x="64" y="140"/>
                    </a:lnTo>
                    <a:cubicBezTo>
                      <a:pt x="24" y="164"/>
                      <a:pt x="1" y="198"/>
                      <a:pt x="1" y="233"/>
                    </a:cubicBezTo>
                    <a:cubicBezTo>
                      <a:pt x="1" y="269"/>
                      <a:pt x="24" y="303"/>
                      <a:pt x="64" y="325"/>
                    </a:cubicBezTo>
                    <a:lnTo>
                      <a:pt x="267" y="441"/>
                    </a:lnTo>
                    <a:cubicBezTo>
                      <a:pt x="313" y="464"/>
                      <a:pt x="364" y="476"/>
                      <a:pt x="414" y="476"/>
                    </a:cubicBezTo>
                    <a:cubicBezTo>
                      <a:pt x="465" y="476"/>
                      <a:pt x="515" y="464"/>
                      <a:pt x="562" y="441"/>
                    </a:cubicBezTo>
                    <a:lnTo>
                      <a:pt x="740" y="336"/>
                    </a:lnTo>
                    <a:cubicBezTo>
                      <a:pt x="781" y="313"/>
                      <a:pt x="804" y="278"/>
                      <a:pt x="804" y="243"/>
                    </a:cubicBezTo>
                    <a:cubicBezTo>
                      <a:pt x="804" y="207"/>
                      <a:pt x="781" y="174"/>
                      <a:pt x="740" y="153"/>
                    </a:cubicBezTo>
                    <a:lnTo>
                      <a:pt x="740" y="153"/>
                    </a:lnTo>
                    <a:lnTo>
                      <a:pt x="740" y="152"/>
                    </a:lnTo>
                    <a:lnTo>
                      <a:pt x="537" y="35"/>
                    </a:lnTo>
                    <a:lnTo>
                      <a:pt x="537" y="36"/>
                    </a:lnTo>
                    <a:lnTo>
                      <a:pt x="537" y="36"/>
                    </a:lnTo>
                    <a:cubicBezTo>
                      <a:pt x="490" y="12"/>
                      <a:pt x="440" y="0"/>
                      <a:pt x="390" y="0"/>
                    </a:cubicBez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369950" y="1831575"/>
                <a:ext cx="13275" cy="11300"/>
              </a:xfrm>
              <a:custGeom>
                <a:rect b="b" l="l" r="r" t="t"/>
                <a:pathLst>
                  <a:path extrusionOk="0" h="452" w="531">
                    <a:moveTo>
                      <a:pt x="422" y="1"/>
                    </a:moveTo>
                    <a:cubicBezTo>
                      <a:pt x="408" y="1"/>
                      <a:pt x="394" y="11"/>
                      <a:pt x="398" y="29"/>
                    </a:cubicBezTo>
                    <a:lnTo>
                      <a:pt x="477" y="403"/>
                    </a:lnTo>
                    <a:lnTo>
                      <a:pt x="30" y="403"/>
                    </a:lnTo>
                    <a:cubicBezTo>
                      <a:pt x="1" y="406"/>
                      <a:pt x="1" y="448"/>
                      <a:pt x="30" y="451"/>
                    </a:cubicBezTo>
                    <a:lnTo>
                      <a:pt x="506" y="451"/>
                    </a:lnTo>
                    <a:cubicBezTo>
                      <a:pt x="513" y="451"/>
                      <a:pt x="519" y="448"/>
                      <a:pt x="523" y="442"/>
                    </a:cubicBezTo>
                    <a:cubicBezTo>
                      <a:pt x="527" y="437"/>
                      <a:pt x="530" y="429"/>
                      <a:pt x="529" y="422"/>
                    </a:cubicBezTo>
                    <a:lnTo>
                      <a:pt x="445" y="19"/>
                    </a:lnTo>
                    <a:cubicBezTo>
                      <a:pt x="442" y="6"/>
                      <a:pt x="432" y="1"/>
                      <a:pt x="422" y="1"/>
                    </a:cubicBez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468525" y="1763025"/>
                <a:ext cx="110025" cy="63450"/>
              </a:xfrm>
              <a:custGeom>
                <a:rect b="b" l="l" r="r" t="t"/>
                <a:pathLst>
                  <a:path extrusionOk="0" h="2538" w="4401">
                    <a:moveTo>
                      <a:pt x="133" y="0"/>
                    </a:moveTo>
                    <a:lnTo>
                      <a:pt x="1" y="74"/>
                    </a:lnTo>
                    <a:lnTo>
                      <a:pt x="4267" y="2538"/>
                    </a:lnTo>
                    <a:lnTo>
                      <a:pt x="4400" y="2464"/>
                    </a:lnTo>
                    <a:lnTo>
                      <a:pt x="1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456100" y="1770525"/>
                <a:ext cx="110050" cy="63450"/>
              </a:xfrm>
              <a:custGeom>
                <a:rect b="b" l="l" r="r" t="t"/>
                <a:pathLst>
                  <a:path extrusionOk="0" h="2538" w="4402">
                    <a:moveTo>
                      <a:pt x="132" y="0"/>
                    </a:moveTo>
                    <a:lnTo>
                      <a:pt x="0" y="74"/>
                    </a:lnTo>
                    <a:lnTo>
                      <a:pt x="4266" y="2538"/>
                    </a:lnTo>
                    <a:lnTo>
                      <a:pt x="4401" y="2464"/>
                    </a:lnTo>
                    <a:lnTo>
                      <a:pt x="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443400" y="1777725"/>
                <a:ext cx="110050" cy="63500"/>
              </a:xfrm>
              <a:custGeom>
                <a:rect b="b" l="l" r="r" t="t"/>
                <a:pathLst>
                  <a:path extrusionOk="0" h="2540" w="4402">
                    <a:moveTo>
                      <a:pt x="133" y="1"/>
                    </a:moveTo>
                    <a:lnTo>
                      <a:pt x="1" y="76"/>
                    </a:lnTo>
                    <a:lnTo>
                      <a:pt x="4267" y="2540"/>
                    </a:lnTo>
                    <a:lnTo>
                      <a:pt x="4402" y="2464"/>
                    </a:lnTo>
                    <a:lnTo>
                      <a:pt x="1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431000" y="1785275"/>
                <a:ext cx="110025" cy="63450"/>
              </a:xfrm>
              <a:custGeom>
                <a:rect b="b" l="l" r="r" t="t"/>
                <a:pathLst>
                  <a:path extrusionOk="0" h="2538" w="4401">
                    <a:moveTo>
                      <a:pt x="133" y="0"/>
                    </a:moveTo>
                    <a:lnTo>
                      <a:pt x="1" y="74"/>
                    </a:lnTo>
                    <a:lnTo>
                      <a:pt x="4266" y="2538"/>
                    </a:lnTo>
                    <a:lnTo>
                      <a:pt x="4400" y="2463"/>
                    </a:lnTo>
                    <a:lnTo>
                      <a:pt x="1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418900" y="1793525"/>
                <a:ext cx="110050" cy="63475"/>
              </a:xfrm>
              <a:custGeom>
                <a:rect b="b" l="l" r="r" t="t"/>
                <a:pathLst>
                  <a:path extrusionOk="0" h="2539" w="4402">
                    <a:moveTo>
                      <a:pt x="132" y="1"/>
                    </a:moveTo>
                    <a:lnTo>
                      <a:pt x="1" y="75"/>
                    </a:lnTo>
                    <a:lnTo>
                      <a:pt x="4267" y="2539"/>
                    </a:lnTo>
                    <a:lnTo>
                      <a:pt x="4401" y="2465"/>
                    </a:lnTo>
                    <a:lnTo>
                      <a:pt x="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406500" y="1801050"/>
                <a:ext cx="110025" cy="63450"/>
              </a:xfrm>
              <a:custGeom>
                <a:rect b="b" l="l" r="r" t="t"/>
                <a:pathLst>
                  <a:path extrusionOk="0" h="2538" w="4401">
                    <a:moveTo>
                      <a:pt x="133" y="0"/>
                    </a:moveTo>
                    <a:lnTo>
                      <a:pt x="1" y="74"/>
                    </a:lnTo>
                    <a:lnTo>
                      <a:pt x="4265" y="2538"/>
                    </a:lnTo>
                    <a:lnTo>
                      <a:pt x="4400" y="2464"/>
                    </a:lnTo>
                    <a:lnTo>
                      <a:pt x="1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393825" y="1808250"/>
                <a:ext cx="110000" cy="63500"/>
              </a:xfrm>
              <a:custGeom>
                <a:rect b="b" l="l" r="r" t="t"/>
                <a:pathLst>
                  <a:path extrusionOk="0" h="2540" w="4400">
                    <a:moveTo>
                      <a:pt x="132" y="1"/>
                    </a:moveTo>
                    <a:lnTo>
                      <a:pt x="0" y="76"/>
                    </a:lnTo>
                    <a:lnTo>
                      <a:pt x="4265" y="2540"/>
                    </a:lnTo>
                    <a:lnTo>
                      <a:pt x="4400" y="2464"/>
                    </a:lnTo>
                    <a:lnTo>
                      <a:pt x="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662525" y="1795275"/>
                <a:ext cx="550" cy="1450"/>
              </a:xfrm>
              <a:custGeom>
                <a:rect b="b" l="l" r="r" t="t"/>
                <a:pathLst>
                  <a:path extrusionOk="0" h="58" w="22">
                    <a:moveTo>
                      <a:pt x="22" y="1"/>
                    </a:moveTo>
                    <a:lnTo>
                      <a:pt x="3" y="12"/>
                    </a:lnTo>
                    <a:cubicBezTo>
                      <a:pt x="0" y="43"/>
                      <a:pt x="0" y="57"/>
                      <a:pt x="0" y="57"/>
                    </a:cubicBezTo>
                    <a:cubicBezTo>
                      <a:pt x="0" y="57"/>
                      <a:pt x="9" y="35"/>
                      <a:pt x="2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a:off x="662625" y="1795275"/>
                <a:ext cx="450" cy="275"/>
              </a:xfrm>
              <a:custGeom>
                <a:rect b="b" l="l" r="r" t="t"/>
                <a:pathLst>
                  <a:path extrusionOk="0" h="11" w="18">
                    <a:moveTo>
                      <a:pt x="18" y="1"/>
                    </a:moveTo>
                    <a:lnTo>
                      <a:pt x="0" y="11"/>
                    </a:lnTo>
                    <a:lnTo>
                      <a:pt x="0" y="11"/>
                    </a:lnTo>
                    <a:lnTo>
                      <a:pt x="18" y="1"/>
                    </a:lnTo>
                    <a:lnTo>
                      <a:pt x="18" y="1"/>
                    </a:ln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a:off x="663775" y="1787050"/>
                <a:ext cx="1000" cy="1050"/>
              </a:xfrm>
              <a:custGeom>
                <a:rect b="b" l="l" r="r" t="t"/>
                <a:pathLst>
                  <a:path extrusionOk="0" h="42" w="40">
                    <a:moveTo>
                      <a:pt x="9" y="0"/>
                    </a:moveTo>
                    <a:lnTo>
                      <a:pt x="9" y="2"/>
                    </a:lnTo>
                    <a:cubicBezTo>
                      <a:pt x="7" y="15"/>
                      <a:pt x="4" y="28"/>
                      <a:pt x="1" y="41"/>
                    </a:cubicBezTo>
                    <a:lnTo>
                      <a:pt x="40" y="19"/>
                    </a:lnTo>
                    <a:lnTo>
                      <a:pt x="9" y="0"/>
                    </a:ln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664000" y="1774825"/>
                <a:ext cx="4125" cy="12825"/>
              </a:xfrm>
              <a:custGeom>
                <a:rect b="b" l="l" r="r" t="t"/>
                <a:pathLst>
                  <a:path extrusionOk="0" h="513" w="165">
                    <a:moveTo>
                      <a:pt x="14" y="1"/>
                    </a:moveTo>
                    <a:lnTo>
                      <a:pt x="16" y="5"/>
                    </a:lnTo>
                    <a:cubicBezTo>
                      <a:pt x="98" y="124"/>
                      <a:pt x="61" y="204"/>
                      <a:pt x="3" y="475"/>
                    </a:cubicBezTo>
                    <a:lnTo>
                      <a:pt x="0" y="491"/>
                    </a:lnTo>
                    <a:lnTo>
                      <a:pt x="31" y="508"/>
                    </a:lnTo>
                    <a:lnTo>
                      <a:pt x="38" y="513"/>
                    </a:lnTo>
                    <a:lnTo>
                      <a:pt x="77" y="489"/>
                    </a:lnTo>
                    <a:cubicBezTo>
                      <a:pt x="125" y="330"/>
                      <a:pt x="164" y="163"/>
                      <a:pt x="145" y="79"/>
                    </a:cubicBezTo>
                    <a:lnTo>
                      <a:pt x="14" y="1"/>
                    </a:ln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710825" y="1713750"/>
                <a:ext cx="13150" cy="5800"/>
              </a:xfrm>
              <a:custGeom>
                <a:rect b="b" l="l" r="r" t="t"/>
                <a:pathLst>
                  <a:path extrusionOk="0" h="232" w="526">
                    <a:moveTo>
                      <a:pt x="1" y="103"/>
                    </a:moveTo>
                    <a:lnTo>
                      <a:pt x="1" y="103"/>
                    </a:lnTo>
                    <a:cubicBezTo>
                      <a:pt x="1" y="103"/>
                      <a:pt x="1" y="103"/>
                      <a:pt x="1" y="103"/>
                    </a:cubicBezTo>
                    <a:lnTo>
                      <a:pt x="1" y="103"/>
                    </a:lnTo>
                    <a:close/>
                    <a:moveTo>
                      <a:pt x="526" y="128"/>
                    </a:moveTo>
                    <a:lnTo>
                      <a:pt x="525" y="128"/>
                    </a:lnTo>
                    <a:lnTo>
                      <a:pt x="525" y="128"/>
                    </a:lnTo>
                    <a:cubicBezTo>
                      <a:pt x="525" y="128"/>
                      <a:pt x="526" y="128"/>
                      <a:pt x="526" y="128"/>
                    </a:cubicBezTo>
                    <a:close/>
                    <a:moveTo>
                      <a:pt x="186" y="0"/>
                    </a:moveTo>
                    <a:cubicBezTo>
                      <a:pt x="181" y="0"/>
                      <a:pt x="177" y="1"/>
                      <a:pt x="174" y="3"/>
                    </a:cubicBezTo>
                    <a:lnTo>
                      <a:pt x="1" y="103"/>
                    </a:lnTo>
                    <a:lnTo>
                      <a:pt x="1" y="103"/>
                    </a:lnTo>
                    <a:cubicBezTo>
                      <a:pt x="5" y="101"/>
                      <a:pt x="9" y="100"/>
                      <a:pt x="13" y="100"/>
                    </a:cubicBezTo>
                    <a:cubicBezTo>
                      <a:pt x="18" y="100"/>
                      <a:pt x="22" y="101"/>
                      <a:pt x="26" y="103"/>
                    </a:cubicBezTo>
                    <a:lnTo>
                      <a:pt x="330" y="228"/>
                    </a:lnTo>
                    <a:cubicBezTo>
                      <a:pt x="334" y="230"/>
                      <a:pt x="338" y="231"/>
                      <a:pt x="342" y="231"/>
                    </a:cubicBezTo>
                    <a:cubicBezTo>
                      <a:pt x="346" y="231"/>
                      <a:pt x="350" y="230"/>
                      <a:pt x="353" y="228"/>
                    </a:cubicBezTo>
                    <a:lnTo>
                      <a:pt x="525" y="128"/>
                    </a:lnTo>
                    <a:lnTo>
                      <a:pt x="525" y="128"/>
                    </a:lnTo>
                    <a:cubicBezTo>
                      <a:pt x="522" y="130"/>
                      <a:pt x="518" y="131"/>
                      <a:pt x="514" y="131"/>
                    </a:cubicBezTo>
                    <a:cubicBezTo>
                      <a:pt x="510" y="131"/>
                      <a:pt x="506" y="130"/>
                      <a:pt x="503" y="128"/>
                    </a:cubicBezTo>
                    <a:lnTo>
                      <a:pt x="198" y="3"/>
                    </a:lnTo>
                    <a:cubicBezTo>
                      <a:pt x="195" y="1"/>
                      <a:pt x="190" y="0"/>
                      <a:pt x="186" y="0"/>
                    </a:cubicBez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731650" y="1733975"/>
                <a:ext cx="5775" cy="13800"/>
              </a:xfrm>
              <a:custGeom>
                <a:rect b="b" l="l" r="r" t="t"/>
                <a:pathLst>
                  <a:path extrusionOk="0" h="552" w="231">
                    <a:moveTo>
                      <a:pt x="189" y="1"/>
                    </a:moveTo>
                    <a:lnTo>
                      <a:pt x="16" y="101"/>
                    </a:lnTo>
                    <a:cubicBezTo>
                      <a:pt x="5" y="109"/>
                      <a:pt x="0" y="124"/>
                      <a:pt x="3" y="137"/>
                    </a:cubicBezTo>
                    <a:lnTo>
                      <a:pt x="55" y="515"/>
                    </a:lnTo>
                    <a:cubicBezTo>
                      <a:pt x="58" y="528"/>
                      <a:pt x="54" y="543"/>
                      <a:pt x="44" y="552"/>
                    </a:cubicBezTo>
                    <a:lnTo>
                      <a:pt x="216" y="451"/>
                    </a:lnTo>
                    <a:cubicBezTo>
                      <a:pt x="227" y="443"/>
                      <a:pt x="231" y="428"/>
                      <a:pt x="228" y="415"/>
                    </a:cubicBezTo>
                    <a:lnTo>
                      <a:pt x="176" y="37"/>
                    </a:lnTo>
                    <a:cubicBezTo>
                      <a:pt x="173" y="24"/>
                      <a:pt x="177" y="9"/>
                      <a:pt x="189" y="1"/>
                    </a:cubicBez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723500" y="1710525"/>
                <a:ext cx="19050" cy="23000"/>
              </a:xfrm>
              <a:custGeom>
                <a:rect b="b" l="l" r="r" t="t"/>
                <a:pathLst>
                  <a:path extrusionOk="0" h="920" w="762">
                    <a:moveTo>
                      <a:pt x="186" y="0"/>
                    </a:moveTo>
                    <a:cubicBezTo>
                      <a:pt x="182" y="0"/>
                      <a:pt x="177" y="1"/>
                      <a:pt x="173" y="3"/>
                    </a:cubicBezTo>
                    <a:lnTo>
                      <a:pt x="0" y="103"/>
                    </a:lnTo>
                    <a:cubicBezTo>
                      <a:pt x="4" y="102"/>
                      <a:pt x="8" y="101"/>
                      <a:pt x="12" y="101"/>
                    </a:cubicBezTo>
                    <a:cubicBezTo>
                      <a:pt x="19" y="101"/>
                      <a:pt x="25" y="103"/>
                      <a:pt x="30" y="106"/>
                    </a:cubicBezTo>
                    <a:cubicBezTo>
                      <a:pt x="48" y="118"/>
                      <a:pt x="61" y="135"/>
                      <a:pt x="68" y="155"/>
                    </a:cubicBezTo>
                    <a:lnTo>
                      <a:pt x="203" y="551"/>
                    </a:lnTo>
                    <a:cubicBezTo>
                      <a:pt x="209" y="569"/>
                      <a:pt x="220" y="585"/>
                      <a:pt x="235" y="596"/>
                    </a:cubicBezTo>
                    <a:lnTo>
                      <a:pt x="539" y="823"/>
                    </a:lnTo>
                    <a:cubicBezTo>
                      <a:pt x="573" y="848"/>
                      <a:pt x="588" y="903"/>
                      <a:pt x="565" y="918"/>
                    </a:cubicBezTo>
                    <a:lnTo>
                      <a:pt x="565" y="918"/>
                    </a:lnTo>
                    <a:lnTo>
                      <a:pt x="735" y="820"/>
                    </a:lnTo>
                    <a:cubicBezTo>
                      <a:pt x="761" y="805"/>
                      <a:pt x="747" y="749"/>
                      <a:pt x="712" y="722"/>
                    </a:cubicBezTo>
                    <a:lnTo>
                      <a:pt x="408" y="496"/>
                    </a:lnTo>
                    <a:cubicBezTo>
                      <a:pt x="393" y="485"/>
                      <a:pt x="381" y="469"/>
                      <a:pt x="376" y="451"/>
                    </a:cubicBezTo>
                    <a:lnTo>
                      <a:pt x="241" y="55"/>
                    </a:lnTo>
                    <a:cubicBezTo>
                      <a:pt x="233" y="35"/>
                      <a:pt x="220" y="18"/>
                      <a:pt x="203" y="6"/>
                    </a:cubicBezTo>
                    <a:cubicBezTo>
                      <a:pt x="198" y="2"/>
                      <a:pt x="192" y="0"/>
                      <a:pt x="186" y="0"/>
                    </a:cubicBezTo>
                    <a:close/>
                    <a:moveTo>
                      <a:pt x="565" y="918"/>
                    </a:moveTo>
                    <a:lnTo>
                      <a:pt x="563" y="920"/>
                    </a:lnTo>
                    <a:cubicBezTo>
                      <a:pt x="563" y="919"/>
                      <a:pt x="564" y="919"/>
                      <a:pt x="565" y="918"/>
                    </a:cubicBez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710350" y="1713000"/>
                <a:ext cx="27875" cy="34850"/>
              </a:xfrm>
              <a:custGeom>
                <a:rect b="b" l="l" r="r" t="t"/>
                <a:pathLst>
                  <a:path extrusionOk="0" h="1394" w="1115">
                    <a:moveTo>
                      <a:pt x="538" y="0"/>
                    </a:moveTo>
                    <a:cubicBezTo>
                      <a:pt x="530" y="0"/>
                      <a:pt x="523" y="4"/>
                      <a:pt x="519" y="12"/>
                    </a:cubicBezTo>
                    <a:lnTo>
                      <a:pt x="381" y="251"/>
                    </a:lnTo>
                    <a:cubicBezTo>
                      <a:pt x="377" y="257"/>
                      <a:pt x="370" y="262"/>
                      <a:pt x="362" y="262"/>
                    </a:cubicBezTo>
                    <a:cubicBezTo>
                      <a:pt x="357" y="262"/>
                      <a:pt x="353" y="261"/>
                      <a:pt x="349" y="258"/>
                    </a:cubicBezTo>
                    <a:lnTo>
                      <a:pt x="45" y="133"/>
                    </a:lnTo>
                    <a:cubicBezTo>
                      <a:pt x="40" y="131"/>
                      <a:pt x="35" y="130"/>
                      <a:pt x="32" y="130"/>
                    </a:cubicBezTo>
                    <a:cubicBezTo>
                      <a:pt x="7" y="130"/>
                      <a:pt x="0" y="167"/>
                      <a:pt x="21" y="203"/>
                    </a:cubicBezTo>
                    <a:lnTo>
                      <a:pt x="242" y="577"/>
                    </a:lnTo>
                    <a:cubicBezTo>
                      <a:pt x="251" y="592"/>
                      <a:pt x="255" y="609"/>
                      <a:pt x="253" y="628"/>
                    </a:cubicBezTo>
                    <a:lnTo>
                      <a:pt x="200" y="945"/>
                    </a:lnTo>
                    <a:cubicBezTo>
                      <a:pt x="198" y="979"/>
                      <a:pt x="214" y="1009"/>
                      <a:pt x="242" y="1027"/>
                    </a:cubicBezTo>
                    <a:cubicBezTo>
                      <a:pt x="248" y="1031"/>
                      <a:pt x="255" y="1032"/>
                      <a:pt x="262" y="1032"/>
                    </a:cubicBezTo>
                    <a:lnTo>
                      <a:pt x="533" y="1025"/>
                    </a:lnTo>
                    <a:cubicBezTo>
                      <a:pt x="541" y="1025"/>
                      <a:pt x="548" y="1028"/>
                      <a:pt x="554" y="1031"/>
                    </a:cubicBezTo>
                    <a:cubicBezTo>
                      <a:pt x="561" y="1035"/>
                      <a:pt x="568" y="1041"/>
                      <a:pt x="572" y="1048"/>
                    </a:cubicBezTo>
                    <a:lnTo>
                      <a:pt x="845" y="1370"/>
                    </a:lnTo>
                    <a:cubicBezTo>
                      <a:pt x="851" y="1377"/>
                      <a:pt x="857" y="1383"/>
                      <a:pt x="864" y="1388"/>
                    </a:cubicBezTo>
                    <a:cubicBezTo>
                      <a:pt x="871" y="1392"/>
                      <a:pt x="878" y="1393"/>
                      <a:pt x="884" y="1393"/>
                    </a:cubicBezTo>
                    <a:cubicBezTo>
                      <a:pt x="900" y="1393"/>
                      <a:pt x="910" y="1380"/>
                      <a:pt x="906" y="1356"/>
                    </a:cubicBezTo>
                    <a:lnTo>
                      <a:pt x="855" y="977"/>
                    </a:lnTo>
                    <a:cubicBezTo>
                      <a:pt x="852" y="963"/>
                      <a:pt x="857" y="948"/>
                      <a:pt x="868" y="941"/>
                    </a:cubicBezTo>
                    <a:lnTo>
                      <a:pt x="1089" y="821"/>
                    </a:lnTo>
                    <a:cubicBezTo>
                      <a:pt x="1115" y="808"/>
                      <a:pt x="1100" y="750"/>
                      <a:pt x="1065" y="724"/>
                    </a:cubicBezTo>
                    <a:lnTo>
                      <a:pt x="761" y="497"/>
                    </a:lnTo>
                    <a:cubicBezTo>
                      <a:pt x="746" y="486"/>
                      <a:pt x="735" y="470"/>
                      <a:pt x="729" y="452"/>
                    </a:cubicBezTo>
                    <a:lnTo>
                      <a:pt x="594" y="56"/>
                    </a:lnTo>
                    <a:cubicBezTo>
                      <a:pt x="587" y="36"/>
                      <a:pt x="574" y="19"/>
                      <a:pt x="556" y="7"/>
                    </a:cubicBezTo>
                    <a:lnTo>
                      <a:pt x="556" y="6"/>
                    </a:lnTo>
                    <a:cubicBezTo>
                      <a:pt x="550" y="2"/>
                      <a:pt x="544" y="0"/>
                      <a:pt x="538" y="0"/>
                    </a:cubicBez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628075" y="1657400"/>
                <a:ext cx="197125" cy="111450"/>
              </a:xfrm>
              <a:custGeom>
                <a:rect b="b" l="l" r="r" t="t"/>
                <a:pathLst>
                  <a:path extrusionOk="0" h="4458" w="7885">
                    <a:moveTo>
                      <a:pt x="4762" y="1"/>
                    </a:moveTo>
                    <a:lnTo>
                      <a:pt x="4761" y="2"/>
                    </a:lnTo>
                    <a:lnTo>
                      <a:pt x="4762" y="3"/>
                    </a:lnTo>
                    <a:lnTo>
                      <a:pt x="4762" y="3"/>
                    </a:lnTo>
                    <a:lnTo>
                      <a:pt x="4762" y="1"/>
                    </a:lnTo>
                    <a:close/>
                    <a:moveTo>
                      <a:pt x="7445" y="1679"/>
                    </a:moveTo>
                    <a:cubicBezTo>
                      <a:pt x="7457" y="1679"/>
                      <a:pt x="7470" y="1682"/>
                      <a:pt x="7481" y="1687"/>
                    </a:cubicBezTo>
                    <a:cubicBezTo>
                      <a:pt x="7502" y="1699"/>
                      <a:pt x="7502" y="1718"/>
                      <a:pt x="7481" y="1729"/>
                    </a:cubicBezTo>
                    <a:cubicBezTo>
                      <a:pt x="7471" y="1734"/>
                      <a:pt x="7460" y="1738"/>
                      <a:pt x="7450" y="1738"/>
                    </a:cubicBezTo>
                    <a:cubicBezTo>
                      <a:pt x="7448" y="1738"/>
                      <a:pt x="7447" y="1738"/>
                      <a:pt x="7445" y="1738"/>
                    </a:cubicBezTo>
                    <a:lnTo>
                      <a:pt x="7445" y="1740"/>
                    </a:lnTo>
                    <a:cubicBezTo>
                      <a:pt x="7432" y="1740"/>
                      <a:pt x="7419" y="1737"/>
                      <a:pt x="7409" y="1729"/>
                    </a:cubicBezTo>
                    <a:cubicBezTo>
                      <a:pt x="7387" y="1724"/>
                      <a:pt x="7387" y="1695"/>
                      <a:pt x="7409" y="1687"/>
                    </a:cubicBezTo>
                    <a:cubicBezTo>
                      <a:pt x="7420" y="1682"/>
                      <a:pt x="7432" y="1679"/>
                      <a:pt x="7445" y="1679"/>
                    </a:cubicBezTo>
                    <a:close/>
                    <a:moveTo>
                      <a:pt x="7564" y="1740"/>
                    </a:moveTo>
                    <a:cubicBezTo>
                      <a:pt x="7577" y="1740"/>
                      <a:pt x="7589" y="1742"/>
                      <a:pt x="7600" y="1748"/>
                    </a:cubicBezTo>
                    <a:cubicBezTo>
                      <a:pt x="7621" y="1756"/>
                      <a:pt x="7621" y="1785"/>
                      <a:pt x="7600" y="1790"/>
                    </a:cubicBezTo>
                    <a:cubicBezTo>
                      <a:pt x="7591" y="1796"/>
                      <a:pt x="7581" y="1799"/>
                      <a:pt x="7570" y="1799"/>
                    </a:cubicBezTo>
                    <a:cubicBezTo>
                      <a:pt x="7568" y="1799"/>
                      <a:pt x="7566" y="1799"/>
                      <a:pt x="7564" y="1799"/>
                    </a:cubicBezTo>
                    <a:cubicBezTo>
                      <a:pt x="7562" y="1799"/>
                      <a:pt x="7561" y="1799"/>
                      <a:pt x="7559" y="1799"/>
                    </a:cubicBezTo>
                    <a:cubicBezTo>
                      <a:pt x="7548" y="1799"/>
                      <a:pt x="7538" y="1795"/>
                      <a:pt x="7528" y="1790"/>
                    </a:cubicBezTo>
                    <a:cubicBezTo>
                      <a:pt x="7507" y="1785"/>
                      <a:pt x="7507" y="1754"/>
                      <a:pt x="7528" y="1748"/>
                    </a:cubicBezTo>
                    <a:cubicBezTo>
                      <a:pt x="7539" y="1742"/>
                      <a:pt x="7551" y="1740"/>
                      <a:pt x="7564" y="1740"/>
                    </a:cubicBezTo>
                    <a:close/>
                    <a:moveTo>
                      <a:pt x="7681" y="1799"/>
                    </a:moveTo>
                    <a:cubicBezTo>
                      <a:pt x="7695" y="1799"/>
                      <a:pt x="7706" y="1802"/>
                      <a:pt x="7718" y="1808"/>
                    </a:cubicBezTo>
                    <a:cubicBezTo>
                      <a:pt x="7738" y="1819"/>
                      <a:pt x="7738" y="1838"/>
                      <a:pt x="7718" y="1850"/>
                    </a:cubicBezTo>
                    <a:cubicBezTo>
                      <a:pt x="7708" y="1855"/>
                      <a:pt x="7698" y="1859"/>
                      <a:pt x="7687" y="1859"/>
                    </a:cubicBezTo>
                    <a:cubicBezTo>
                      <a:pt x="7685" y="1859"/>
                      <a:pt x="7683" y="1859"/>
                      <a:pt x="7681" y="1859"/>
                    </a:cubicBezTo>
                    <a:cubicBezTo>
                      <a:pt x="7668" y="1859"/>
                      <a:pt x="7657" y="1856"/>
                      <a:pt x="7645" y="1850"/>
                    </a:cubicBezTo>
                    <a:cubicBezTo>
                      <a:pt x="7625" y="1843"/>
                      <a:pt x="7625" y="1814"/>
                      <a:pt x="7645" y="1808"/>
                    </a:cubicBezTo>
                    <a:cubicBezTo>
                      <a:pt x="7657" y="1802"/>
                      <a:pt x="7668" y="1799"/>
                      <a:pt x="7681" y="1799"/>
                    </a:cubicBezTo>
                    <a:close/>
                    <a:moveTo>
                      <a:pt x="7884" y="1856"/>
                    </a:moveTo>
                    <a:lnTo>
                      <a:pt x="7884" y="1863"/>
                    </a:lnTo>
                    <a:cubicBezTo>
                      <a:pt x="7885" y="1860"/>
                      <a:pt x="7885" y="1858"/>
                      <a:pt x="7884" y="1856"/>
                    </a:cubicBezTo>
                    <a:close/>
                    <a:moveTo>
                      <a:pt x="3327" y="2353"/>
                    </a:moveTo>
                    <a:cubicBezTo>
                      <a:pt x="3324" y="2353"/>
                      <a:pt x="3322" y="2353"/>
                      <a:pt x="3320" y="2354"/>
                    </a:cubicBezTo>
                    <a:lnTo>
                      <a:pt x="3320" y="2354"/>
                    </a:lnTo>
                    <a:lnTo>
                      <a:pt x="3317" y="2356"/>
                    </a:lnTo>
                    <a:cubicBezTo>
                      <a:pt x="3320" y="2354"/>
                      <a:pt x="3324" y="2353"/>
                      <a:pt x="3327" y="2353"/>
                    </a:cubicBezTo>
                    <a:close/>
                    <a:moveTo>
                      <a:pt x="1271" y="1877"/>
                    </a:moveTo>
                    <a:cubicBezTo>
                      <a:pt x="1285" y="1877"/>
                      <a:pt x="1298" y="1880"/>
                      <a:pt x="1311" y="1886"/>
                    </a:cubicBezTo>
                    <a:lnTo>
                      <a:pt x="2774" y="2752"/>
                    </a:lnTo>
                    <a:cubicBezTo>
                      <a:pt x="2795" y="2760"/>
                      <a:pt x="2795" y="2788"/>
                      <a:pt x="2774" y="2797"/>
                    </a:cubicBezTo>
                    <a:cubicBezTo>
                      <a:pt x="2765" y="2803"/>
                      <a:pt x="2754" y="2806"/>
                      <a:pt x="2744" y="2806"/>
                    </a:cubicBezTo>
                    <a:cubicBezTo>
                      <a:pt x="2742" y="2806"/>
                      <a:pt x="2740" y="2806"/>
                      <a:pt x="2738" y="2805"/>
                    </a:cubicBezTo>
                    <a:lnTo>
                      <a:pt x="2737" y="2805"/>
                    </a:lnTo>
                    <a:cubicBezTo>
                      <a:pt x="2735" y="2806"/>
                      <a:pt x="2733" y="2806"/>
                      <a:pt x="2732" y="2806"/>
                    </a:cubicBezTo>
                    <a:cubicBezTo>
                      <a:pt x="2720" y="2806"/>
                      <a:pt x="2708" y="2802"/>
                      <a:pt x="2698" y="2797"/>
                    </a:cubicBezTo>
                    <a:lnTo>
                      <a:pt x="1233" y="1931"/>
                    </a:lnTo>
                    <a:cubicBezTo>
                      <a:pt x="1214" y="1918"/>
                      <a:pt x="1211" y="1899"/>
                      <a:pt x="1233" y="1886"/>
                    </a:cubicBezTo>
                    <a:cubicBezTo>
                      <a:pt x="1245" y="1880"/>
                      <a:pt x="1258" y="1877"/>
                      <a:pt x="1271" y="1877"/>
                    </a:cubicBezTo>
                    <a:close/>
                    <a:moveTo>
                      <a:pt x="1095" y="1988"/>
                    </a:moveTo>
                    <a:cubicBezTo>
                      <a:pt x="1108" y="1988"/>
                      <a:pt x="1123" y="1990"/>
                      <a:pt x="1134" y="1998"/>
                    </a:cubicBezTo>
                    <a:lnTo>
                      <a:pt x="2516" y="2811"/>
                    </a:lnTo>
                    <a:cubicBezTo>
                      <a:pt x="2537" y="2820"/>
                      <a:pt x="2537" y="2847"/>
                      <a:pt x="2516" y="2856"/>
                    </a:cubicBezTo>
                    <a:cubicBezTo>
                      <a:pt x="2505" y="2862"/>
                      <a:pt x="2494" y="2865"/>
                      <a:pt x="2482" y="2865"/>
                    </a:cubicBezTo>
                    <a:lnTo>
                      <a:pt x="2482" y="2865"/>
                    </a:lnTo>
                    <a:cubicBezTo>
                      <a:pt x="2469" y="2865"/>
                      <a:pt x="2456" y="2862"/>
                      <a:pt x="2444" y="2855"/>
                    </a:cubicBezTo>
                    <a:lnTo>
                      <a:pt x="1058" y="2041"/>
                    </a:lnTo>
                    <a:cubicBezTo>
                      <a:pt x="1039" y="2030"/>
                      <a:pt x="1036" y="2009"/>
                      <a:pt x="1058" y="1996"/>
                    </a:cubicBezTo>
                    <a:cubicBezTo>
                      <a:pt x="1069" y="1990"/>
                      <a:pt x="1082" y="1988"/>
                      <a:pt x="1095" y="1988"/>
                    </a:cubicBezTo>
                    <a:close/>
                    <a:moveTo>
                      <a:pt x="899" y="2093"/>
                    </a:moveTo>
                    <a:cubicBezTo>
                      <a:pt x="913" y="2093"/>
                      <a:pt x="927" y="2096"/>
                      <a:pt x="939" y="2104"/>
                    </a:cubicBezTo>
                    <a:lnTo>
                      <a:pt x="2396" y="2958"/>
                    </a:lnTo>
                    <a:cubicBezTo>
                      <a:pt x="2416" y="2966"/>
                      <a:pt x="2416" y="2994"/>
                      <a:pt x="2396" y="3003"/>
                    </a:cubicBezTo>
                    <a:cubicBezTo>
                      <a:pt x="2386" y="3008"/>
                      <a:pt x="2373" y="3011"/>
                      <a:pt x="2360" y="3011"/>
                    </a:cubicBezTo>
                    <a:cubicBezTo>
                      <a:pt x="2347" y="3011"/>
                      <a:pt x="2332" y="3008"/>
                      <a:pt x="2321" y="3003"/>
                    </a:cubicBezTo>
                    <a:lnTo>
                      <a:pt x="863" y="2147"/>
                    </a:lnTo>
                    <a:cubicBezTo>
                      <a:pt x="843" y="2135"/>
                      <a:pt x="840" y="2115"/>
                      <a:pt x="863" y="2104"/>
                    </a:cubicBezTo>
                    <a:cubicBezTo>
                      <a:pt x="873" y="2096"/>
                      <a:pt x="886" y="2093"/>
                      <a:pt x="899" y="2093"/>
                    </a:cubicBezTo>
                    <a:close/>
                    <a:moveTo>
                      <a:pt x="696" y="2206"/>
                    </a:moveTo>
                    <a:cubicBezTo>
                      <a:pt x="697" y="2206"/>
                      <a:pt x="699" y="2206"/>
                      <a:pt x="701" y="2207"/>
                    </a:cubicBezTo>
                    <a:cubicBezTo>
                      <a:pt x="714" y="2207"/>
                      <a:pt x="728" y="2209"/>
                      <a:pt x="741" y="2215"/>
                    </a:cubicBezTo>
                    <a:lnTo>
                      <a:pt x="2013" y="2959"/>
                    </a:lnTo>
                    <a:cubicBezTo>
                      <a:pt x="2033" y="2968"/>
                      <a:pt x="2033" y="2995"/>
                      <a:pt x="2013" y="3004"/>
                    </a:cubicBezTo>
                    <a:cubicBezTo>
                      <a:pt x="2002" y="3010"/>
                      <a:pt x="1990" y="3013"/>
                      <a:pt x="1977" y="3013"/>
                    </a:cubicBezTo>
                    <a:cubicBezTo>
                      <a:pt x="1962" y="3013"/>
                      <a:pt x="1949" y="3010"/>
                      <a:pt x="1936" y="3003"/>
                    </a:cubicBezTo>
                    <a:lnTo>
                      <a:pt x="665" y="2260"/>
                    </a:lnTo>
                    <a:cubicBezTo>
                      <a:pt x="644" y="2247"/>
                      <a:pt x="641" y="2227"/>
                      <a:pt x="665" y="2215"/>
                    </a:cubicBezTo>
                    <a:cubicBezTo>
                      <a:pt x="675" y="2210"/>
                      <a:pt x="685" y="2206"/>
                      <a:pt x="696" y="2206"/>
                    </a:cubicBezTo>
                    <a:close/>
                    <a:moveTo>
                      <a:pt x="4197" y="3580"/>
                    </a:moveTo>
                    <a:cubicBezTo>
                      <a:pt x="4198" y="3591"/>
                      <a:pt x="4197" y="3600"/>
                      <a:pt x="4193" y="3606"/>
                    </a:cubicBezTo>
                    <a:lnTo>
                      <a:pt x="4193" y="3606"/>
                    </a:lnTo>
                    <a:cubicBezTo>
                      <a:pt x="4199" y="3599"/>
                      <a:pt x="4200" y="3589"/>
                      <a:pt x="4197" y="3580"/>
                    </a:cubicBezTo>
                    <a:close/>
                    <a:moveTo>
                      <a:pt x="4193" y="3606"/>
                    </a:moveTo>
                    <a:cubicBezTo>
                      <a:pt x="4191" y="3609"/>
                      <a:pt x="4189" y="3612"/>
                      <a:pt x="4185" y="3615"/>
                    </a:cubicBezTo>
                    <a:lnTo>
                      <a:pt x="4186" y="3614"/>
                    </a:lnTo>
                    <a:lnTo>
                      <a:pt x="4186" y="3614"/>
                    </a:lnTo>
                    <a:cubicBezTo>
                      <a:pt x="4189" y="3612"/>
                      <a:pt x="4191" y="3610"/>
                      <a:pt x="4193" y="3606"/>
                    </a:cubicBezTo>
                    <a:close/>
                    <a:moveTo>
                      <a:pt x="4000" y="2124"/>
                    </a:moveTo>
                    <a:cubicBezTo>
                      <a:pt x="4007" y="2124"/>
                      <a:pt x="4014" y="2127"/>
                      <a:pt x="4020" y="2130"/>
                    </a:cubicBezTo>
                    <a:cubicBezTo>
                      <a:pt x="4037" y="2141"/>
                      <a:pt x="4050" y="2159"/>
                      <a:pt x="4058" y="2179"/>
                    </a:cubicBezTo>
                    <a:lnTo>
                      <a:pt x="4193" y="2575"/>
                    </a:lnTo>
                    <a:cubicBezTo>
                      <a:pt x="4198" y="2592"/>
                      <a:pt x="4210" y="2608"/>
                      <a:pt x="4225" y="2620"/>
                    </a:cubicBezTo>
                    <a:lnTo>
                      <a:pt x="4529" y="2847"/>
                    </a:lnTo>
                    <a:cubicBezTo>
                      <a:pt x="4564" y="2874"/>
                      <a:pt x="4577" y="2930"/>
                      <a:pt x="4552" y="2943"/>
                    </a:cubicBezTo>
                    <a:lnTo>
                      <a:pt x="4381" y="3043"/>
                    </a:lnTo>
                    <a:lnTo>
                      <a:pt x="4380" y="3043"/>
                    </a:lnTo>
                    <a:lnTo>
                      <a:pt x="4320" y="3075"/>
                    </a:lnTo>
                    <a:cubicBezTo>
                      <a:pt x="4319" y="3082"/>
                      <a:pt x="4317" y="3091"/>
                      <a:pt x="4319" y="3098"/>
                    </a:cubicBezTo>
                    <a:lnTo>
                      <a:pt x="4370" y="3477"/>
                    </a:lnTo>
                    <a:cubicBezTo>
                      <a:pt x="4374" y="3491"/>
                      <a:pt x="4370" y="3504"/>
                      <a:pt x="4358" y="3513"/>
                    </a:cubicBezTo>
                    <a:lnTo>
                      <a:pt x="4186" y="3614"/>
                    </a:lnTo>
                    <a:lnTo>
                      <a:pt x="4186" y="3614"/>
                    </a:lnTo>
                    <a:cubicBezTo>
                      <a:pt x="4183" y="3616"/>
                      <a:pt x="4179" y="3617"/>
                      <a:pt x="4174" y="3617"/>
                    </a:cubicBezTo>
                    <a:cubicBezTo>
                      <a:pt x="4168" y="3616"/>
                      <a:pt x="4162" y="3615"/>
                      <a:pt x="4156" y="3612"/>
                    </a:cubicBezTo>
                    <a:cubicBezTo>
                      <a:pt x="4149" y="3606"/>
                      <a:pt x="4142" y="3600"/>
                      <a:pt x="4136" y="3593"/>
                    </a:cubicBezTo>
                    <a:lnTo>
                      <a:pt x="3865" y="3271"/>
                    </a:lnTo>
                    <a:cubicBezTo>
                      <a:pt x="3859" y="3265"/>
                      <a:pt x="3852" y="3259"/>
                      <a:pt x="3845" y="3255"/>
                    </a:cubicBezTo>
                    <a:cubicBezTo>
                      <a:pt x="3839" y="3251"/>
                      <a:pt x="3833" y="3249"/>
                      <a:pt x="3827" y="3249"/>
                    </a:cubicBezTo>
                    <a:lnTo>
                      <a:pt x="3555" y="3256"/>
                    </a:lnTo>
                    <a:cubicBezTo>
                      <a:pt x="3549" y="3255"/>
                      <a:pt x="3543" y="3253"/>
                      <a:pt x="3537" y="3251"/>
                    </a:cubicBezTo>
                    <a:cubicBezTo>
                      <a:pt x="3510" y="3232"/>
                      <a:pt x="3494" y="3201"/>
                      <a:pt x="3495" y="3169"/>
                    </a:cubicBezTo>
                    <a:lnTo>
                      <a:pt x="3549" y="2850"/>
                    </a:lnTo>
                    <a:cubicBezTo>
                      <a:pt x="3550" y="2833"/>
                      <a:pt x="3546" y="2816"/>
                      <a:pt x="3536" y="2800"/>
                    </a:cubicBezTo>
                    <a:lnTo>
                      <a:pt x="3317" y="2425"/>
                    </a:lnTo>
                    <a:cubicBezTo>
                      <a:pt x="3297" y="2393"/>
                      <a:pt x="3301" y="2360"/>
                      <a:pt x="3320" y="2354"/>
                    </a:cubicBezTo>
                    <a:lnTo>
                      <a:pt x="3320" y="2354"/>
                    </a:lnTo>
                    <a:lnTo>
                      <a:pt x="3489" y="2256"/>
                    </a:lnTo>
                    <a:cubicBezTo>
                      <a:pt x="3492" y="2254"/>
                      <a:pt x="3497" y="2253"/>
                      <a:pt x="3499" y="2253"/>
                    </a:cubicBezTo>
                    <a:cubicBezTo>
                      <a:pt x="3504" y="2253"/>
                      <a:pt x="3508" y="2254"/>
                      <a:pt x="3513" y="2256"/>
                    </a:cubicBezTo>
                    <a:lnTo>
                      <a:pt x="3746" y="2352"/>
                    </a:lnTo>
                    <a:lnTo>
                      <a:pt x="3814" y="2234"/>
                    </a:lnTo>
                    <a:cubicBezTo>
                      <a:pt x="3817" y="2230"/>
                      <a:pt x="3821" y="2225"/>
                      <a:pt x="3826" y="2224"/>
                    </a:cubicBezTo>
                    <a:lnTo>
                      <a:pt x="3826" y="2224"/>
                    </a:lnTo>
                    <a:lnTo>
                      <a:pt x="3821" y="2225"/>
                    </a:lnTo>
                    <a:lnTo>
                      <a:pt x="3817" y="2227"/>
                    </a:lnTo>
                    <a:lnTo>
                      <a:pt x="3990" y="2127"/>
                    </a:lnTo>
                    <a:cubicBezTo>
                      <a:pt x="3992" y="2125"/>
                      <a:pt x="3997" y="2124"/>
                      <a:pt x="4000" y="2124"/>
                    </a:cubicBezTo>
                    <a:close/>
                    <a:moveTo>
                      <a:pt x="4762" y="3"/>
                    </a:moveTo>
                    <a:lnTo>
                      <a:pt x="4757" y="252"/>
                    </a:lnTo>
                    <a:lnTo>
                      <a:pt x="4742" y="262"/>
                    </a:lnTo>
                    <a:lnTo>
                      <a:pt x="7676" y="1979"/>
                    </a:lnTo>
                    <a:lnTo>
                      <a:pt x="7647" y="1995"/>
                    </a:lnTo>
                    <a:lnTo>
                      <a:pt x="4718" y="279"/>
                    </a:lnTo>
                    <a:cubicBezTo>
                      <a:pt x="4668" y="311"/>
                      <a:pt x="4578" y="368"/>
                      <a:pt x="4470" y="432"/>
                    </a:cubicBezTo>
                    <a:cubicBezTo>
                      <a:pt x="5032" y="446"/>
                      <a:pt x="5453" y="675"/>
                      <a:pt x="5641" y="1886"/>
                    </a:cubicBezTo>
                    <a:cubicBezTo>
                      <a:pt x="5289" y="2048"/>
                      <a:pt x="4915" y="2127"/>
                      <a:pt x="4543" y="2127"/>
                    </a:cubicBezTo>
                    <a:cubicBezTo>
                      <a:pt x="3879" y="2127"/>
                      <a:pt x="3224" y="1875"/>
                      <a:pt x="2724" y="1397"/>
                    </a:cubicBezTo>
                    <a:cubicBezTo>
                      <a:pt x="2754" y="1292"/>
                      <a:pt x="2783" y="1190"/>
                      <a:pt x="2812" y="1093"/>
                    </a:cubicBezTo>
                    <a:cubicBezTo>
                      <a:pt x="2898" y="809"/>
                      <a:pt x="3228" y="543"/>
                      <a:pt x="3547" y="421"/>
                    </a:cubicBezTo>
                    <a:cubicBezTo>
                      <a:pt x="3552" y="403"/>
                      <a:pt x="3556" y="385"/>
                      <a:pt x="3560" y="366"/>
                    </a:cubicBezTo>
                    <a:lnTo>
                      <a:pt x="3559" y="366"/>
                    </a:lnTo>
                    <a:lnTo>
                      <a:pt x="3578" y="297"/>
                    </a:lnTo>
                    <a:cubicBezTo>
                      <a:pt x="3515" y="281"/>
                      <a:pt x="3456" y="258"/>
                      <a:pt x="3398" y="229"/>
                    </a:cubicBezTo>
                    <a:lnTo>
                      <a:pt x="0" y="2189"/>
                    </a:lnTo>
                    <a:lnTo>
                      <a:pt x="3276" y="4081"/>
                    </a:lnTo>
                    <a:cubicBezTo>
                      <a:pt x="3411" y="4158"/>
                      <a:pt x="3436" y="4276"/>
                      <a:pt x="3350" y="4367"/>
                    </a:cubicBezTo>
                    <a:cubicBezTo>
                      <a:pt x="3382" y="4337"/>
                      <a:pt x="3401" y="4296"/>
                      <a:pt x="3402" y="4251"/>
                    </a:cubicBezTo>
                    <a:lnTo>
                      <a:pt x="3402" y="4457"/>
                    </a:lnTo>
                    <a:lnTo>
                      <a:pt x="7825" y="1902"/>
                    </a:lnTo>
                    <a:cubicBezTo>
                      <a:pt x="7829" y="1901"/>
                      <a:pt x="7883" y="1871"/>
                      <a:pt x="7884" y="1855"/>
                    </a:cubicBezTo>
                    <a:lnTo>
                      <a:pt x="7884" y="1855"/>
                    </a:lnTo>
                    <a:cubicBezTo>
                      <a:pt x="7884" y="1855"/>
                      <a:pt x="7884" y="1856"/>
                      <a:pt x="7884" y="1856"/>
                    </a:cubicBezTo>
                    <a:lnTo>
                      <a:pt x="7884" y="1856"/>
                    </a:lnTo>
                    <a:lnTo>
                      <a:pt x="7884" y="1854"/>
                    </a:lnTo>
                    <a:cubicBezTo>
                      <a:pt x="7884" y="1854"/>
                      <a:pt x="7884" y="1855"/>
                      <a:pt x="7884" y="1855"/>
                    </a:cubicBezTo>
                    <a:lnTo>
                      <a:pt x="7884" y="1855"/>
                    </a:lnTo>
                    <a:cubicBezTo>
                      <a:pt x="7883" y="1835"/>
                      <a:pt x="7870" y="1815"/>
                      <a:pt x="7851" y="1805"/>
                    </a:cubicBezTo>
                    <a:lnTo>
                      <a:pt x="4762" y="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710075" y="1763675"/>
                <a:ext cx="3075" cy="4250"/>
              </a:xfrm>
              <a:custGeom>
                <a:rect b="b" l="l" r="r" t="t"/>
                <a:pathLst>
                  <a:path extrusionOk="0" h="170" w="123">
                    <a:moveTo>
                      <a:pt x="122" y="0"/>
                    </a:moveTo>
                    <a:cubicBezTo>
                      <a:pt x="121" y="45"/>
                      <a:pt x="102" y="86"/>
                      <a:pt x="70" y="116"/>
                    </a:cubicBezTo>
                    <a:cubicBezTo>
                      <a:pt x="50" y="138"/>
                      <a:pt x="27" y="155"/>
                      <a:pt x="1" y="170"/>
                    </a:cubicBezTo>
                    <a:cubicBezTo>
                      <a:pt x="6" y="168"/>
                      <a:pt x="12" y="164"/>
                      <a:pt x="18" y="160"/>
                    </a:cubicBezTo>
                    <a:cubicBezTo>
                      <a:pt x="88" y="115"/>
                      <a:pt x="122" y="60"/>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710050" y="1767700"/>
                <a:ext cx="475" cy="2875"/>
              </a:xfrm>
              <a:custGeom>
                <a:rect b="b" l="l" r="r" t="t"/>
                <a:pathLst>
                  <a:path extrusionOk="0" h="115" w="19">
                    <a:moveTo>
                      <a:pt x="19" y="0"/>
                    </a:moveTo>
                    <a:cubicBezTo>
                      <a:pt x="13" y="4"/>
                      <a:pt x="7" y="7"/>
                      <a:pt x="0" y="10"/>
                    </a:cubicBezTo>
                    <a:lnTo>
                      <a:pt x="0" y="115"/>
                    </a:lnTo>
                    <a:lnTo>
                      <a:pt x="19" y="104"/>
                    </a:lnTo>
                    <a:lnTo>
                      <a:pt x="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710500" y="1763675"/>
                <a:ext cx="2650" cy="6650"/>
              </a:xfrm>
              <a:custGeom>
                <a:rect b="b" l="l" r="r" t="t"/>
                <a:pathLst>
                  <a:path extrusionOk="0" h="266" w="106">
                    <a:moveTo>
                      <a:pt x="105" y="0"/>
                    </a:moveTo>
                    <a:cubicBezTo>
                      <a:pt x="105" y="60"/>
                      <a:pt x="71" y="116"/>
                      <a:pt x="1" y="161"/>
                    </a:cubicBezTo>
                    <a:lnTo>
                      <a:pt x="1" y="265"/>
                    </a:lnTo>
                    <a:lnTo>
                      <a:pt x="105" y="206"/>
                    </a:lnTo>
                    <a:lnTo>
                      <a:pt x="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698725" y="1767950"/>
                <a:ext cx="11375" cy="7875"/>
              </a:xfrm>
              <a:custGeom>
                <a:rect b="b" l="l" r="r" t="t"/>
                <a:pathLst>
                  <a:path extrusionOk="0" h="315" w="455">
                    <a:moveTo>
                      <a:pt x="455" y="0"/>
                    </a:moveTo>
                    <a:lnTo>
                      <a:pt x="1" y="264"/>
                    </a:lnTo>
                    <a:lnTo>
                      <a:pt x="91" y="315"/>
                    </a:lnTo>
                    <a:lnTo>
                      <a:pt x="455" y="105"/>
                    </a:lnTo>
                    <a:lnTo>
                      <a:pt x="4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684125" y="1774550"/>
                <a:ext cx="16875" cy="8675"/>
              </a:xfrm>
              <a:custGeom>
                <a:rect b="b" l="l" r="r" t="t"/>
                <a:pathLst>
                  <a:path extrusionOk="0" h="347" w="675">
                    <a:moveTo>
                      <a:pt x="585" y="0"/>
                    </a:moveTo>
                    <a:lnTo>
                      <a:pt x="0" y="339"/>
                    </a:lnTo>
                    <a:lnTo>
                      <a:pt x="16" y="342"/>
                    </a:lnTo>
                    <a:cubicBezTo>
                      <a:pt x="22" y="344"/>
                      <a:pt x="29" y="345"/>
                      <a:pt x="35" y="345"/>
                    </a:cubicBezTo>
                    <a:cubicBezTo>
                      <a:pt x="41" y="345"/>
                      <a:pt x="47" y="347"/>
                      <a:pt x="52" y="347"/>
                    </a:cubicBezTo>
                    <a:lnTo>
                      <a:pt x="95" y="347"/>
                    </a:lnTo>
                    <a:cubicBezTo>
                      <a:pt x="100" y="347"/>
                      <a:pt x="106" y="347"/>
                      <a:pt x="112" y="345"/>
                    </a:cubicBezTo>
                    <a:lnTo>
                      <a:pt x="115" y="345"/>
                    </a:lnTo>
                    <a:lnTo>
                      <a:pt x="131" y="344"/>
                    </a:lnTo>
                    <a:lnTo>
                      <a:pt x="142" y="341"/>
                    </a:lnTo>
                    <a:lnTo>
                      <a:pt x="150" y="339"/>
                    </a:lnTo>
                    <a:cubicBezTo>
                      <a:pt x="164" y="337"/>
                      <a:pt x="177" y="332"/>
                      <a:pt x="190" y="328"/>
                    </a:cubicBezTo>
                    <a:cubicBezTo>
                      <a:pt x="200" y="323"/>
                      <a:pt x="209" y="319"/>
                      <a:pt x="218" y="315"/>
                    </a:cubicBezTo>
                    <a:lnTo>
                      <a:pt x="675" y="51"/>
                    </a:lnTo>
                    <a:lnTo>
                      <a:pt x="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609300" y="1712125"/>
                <a:ext cx="104600" cy="62450"/>
              </a:xfrm>
              <a:custGeom>
                <a:rect b="b" l="l" r="r" t="t"/>
                <a:pathLst>
                  <a:path extrusionOk="0" h="2498" w="4184">
                    <a:moveTo>
                      <a:pt x="598" y="557"/>
                    </a:moveTo>
                    <a:cubicBezTo>
                      <a:pt x="618" y="557"/>
                      <a:pt x="637" y="561"/>
                      <a:pt x="654" y="570"/>
                    </a:cubicBezTo>
                    <a:lnTo>
                      <a:pt x="1323" y="953"/>
                    </a:lnTo>
                    <a:cubicBezTo>
                      <a:pt x="1355" y="973"/>
                      <a:pt x="1355" y="1002"/>
                      <a:pt x="1323" y="1020"/>
                    </a:cubicBezTo>
                    <a:cubicBezTo>
                      <a:pt x="1305" y="1028"/>
                      <a:pt x="1287" y="1033"/>
                      <a:pt x="1268" y="1033"/>
                    </a:cubicBezTo>
                    <a:cubicBezTo>
                      <a:pt x="1247" y="1033"/>
                      <a:pt x="1229" y="1028"/>
                      <a:pt x="1211" y="1020"/>
                    </a:cubicBezTo>
                    <a:lnTo>
                      <a:pt x="543" y="632"/>
                    </a:lnTo>
                    <a:cubicBezTo>
                      <a:pt x="512" y="615"/>
                      <a:pt x="512" y="587"/>
                      <a:pt x="543" y="570"/>
                    </a:cubicBezTo>
                    <a:cubicBezTo>
                      <a:pt x="560" y="561"/>
                      <a:pt x="579" y="557"/>
                      <a:pt x="598" y="557"/>
                    </a:cubicBezTo>
                    <a:close/>
                    <a:moveTo>
                      <a:pt x="1594" y="1115"/>
                    </a:moveTo>
                    <a:cubicBezTo>
                      <a:pt x="1621" y="1115"/>
                      <a:pt x="1648" y="1121"/>
                      <a:pt x="1671" y="1134"/>
                    </a:cubicBezTo>
                    <a:cubicBezTo>
                      <a:pt x="1717" y="1159"/>
                      <a:pt x="1717" y="1196"/>
                      <a:pt x="1671" y="1224"/>
                    </a:cubicBezTo>
                    <a:cubicBezTo>
                      <a:pt x="1646" y="1237"/>
                      <a:pt x="1619" y="1243"/>
                      <a:pt x="1591" y="1243"/>
                    </a:cubicBezTo>
                    <a:cubicBezTo>
                      <a:pt x="1565" y="1243"/>
                      <a:pt x="1537" y="1237"/>
                      <a:pt x="1514" y="1224"/>
                    </a:cubicBezTo>
                    <a:cubicBezTo>
                      <a:pt x="1472" y="1201"/>
                      <a:pt x="1472" y="1159"/>
                      <a:pt x="1514" y="1134"/>
                    </a:cubicBezTo>
                    <a:cubicBezTo>
                      <a:pt x="1539" y="1121"/>
                      <a:pt x="1566" y="1115"/>
                      <a:pt x="1594" y="1115"/>
                    </a:cubicBezTo>
                    <a:close/>
                    <a:moveTo>
                      <a:pt x="2651" y="1757"/>
                    </a:moveTo>
                    <a:lnTo>
                      <a:pt x="2651" y="1757"/>
                    </a:lnTo>
                    <a:cubicBezTo>
                      <a:pt x="2652" y="1759"/>
                      <a:pt x="2652" y="1760"/>
                      <a:pt x="2653" y="1761"/>
                    </a:cubicBezTo>
                    <a:lnTo>
                      <a:pt x="2653" y="1761"/>
                    </a:lnTo>
                    <a:cubicBezTo>
                      <a:pt x="2652" y="1760"/>
                      <a:pt x="2652" y="1759"/>
                      <a:pt x="2651" y="1757"/>
                    </a:cubicBezTo>
                    <a:close/>
                    <a:moveTo>
                      <a:pt x="2653" y="1761"/>
                    </a:moveTo>
                    <a:cubicBezTo>
                      <a:pt x="2654" y="1763"/>
                      <a:pt x="2656" y="1765"/>
                      <a:pt x="2658" y="1766"/>
                    </a:cubicBezTo>
                    <a:cubicBezTo>
                      <a:pt x="2656" y="1764"/>
                      <a:pt x="2654" y="1763"/>
                      <a:pt x="2653" y="1761"/>
                    </a:cubicBezTo>
                    <a:close/>
                    <a:moveTo>
                      <a:pt x="2924" y="1459"/>
                    </a:moveTo>
                    <a:cubicBezTo>
                      <a:pt x="2929" y="1459"/>
                      <a:pt x="2934" y="1460"/>
                      <a:pt x="2940" y="1462"/>
                    </a:cubicBezTo>
                    <a:cubicBezTo>
                      <a:pt x="2943" y="1463"/>
                      <a:pt x="2944" y="1466"/>
                      <a:pt x="2945" y="1468"/>
                    </a:cubicBezTo>
                    <a:lnTo>
                      <a:pt x="2996" y="1560"/>
                    </a:lnTo>
                    <a:cubicBezTo>
                      <a:pt x="2998" y="1563"/>
                      <a:pt x="2999" y="1565"/>
                      <a:pt x="3002" y="1566"/>
                    </a:cubicBezTo>
                    <a:cubicBezTo>
                      <a:pt x="3005" y="1568"/>
                      <a:pt x="3008" y="1569"/>
                      <a:pt x="3012" y="1569"/>
                    </a:cubicBezTo>
                    <a:lnTo>
                      <a:pt x="3173" y="1598"/>
                    </a:lnTo>
                    <a:cubicBezTo>
                      <a:pt x="3176" y="1598"/>
                      <a:pt x="3179" y="1600"/>
                      <a:pt x="3182" y="1601"/>
                    </a:cubicBezTo>
                    <a:cubicBezTo>
                      <a:pt x="3186" y="1602"/>
                      <a:pt x="3189" y="1607"/>
                      <a:pt x="3189" y="1611"/>
                    </a:cubicBezTo>
                    <a:lnTo>
                      <a:pt x="3189" y="1688"/>
                    </a:lnTo>
                    <a:cubicBezTo>
                      <a:pt x="3189" y="1692"/>
                      <a:pt x="3186" y="1695"/>
                      <a:pt x="3179" y="1698"/>
                    </a:cubicBezTo>
                    <a:lnTo>
                      <a:pt x="3043" y="1756"/>
                    </a:lnTo>
                    <a:cubicBezTo>
                      <a:pt x="3040" y="1756"/>
                      <a:pt x="3037" y="1759"/>
                      <a:pt x="3035" y="1760"/>
                    </a:cubicBezTo>
                    <a:lnTo>
                      <a:pt x="3035" y="1787"/>
                    </a:lnTo>
                    <a:lnTo>
                      <a:pt x="3035" y="1863"/>
                    </a:lnTo>
                    <a:cubicBezTo>
                      <a:pt x="3035" y="1872"/>
                      <a:pt x="3024" y="1878"/>
                      <a:pt x="3012" y="1878"/>
                    </a:cubicBezTo>
                    <a:cubicBezTo>
                      <a:pt x="3006" y="1878"/>
                      <a:pt x="3002" y="1877"/>
                      <a:pt x="2998" y="1875"/>
                    </a:cubicBezTo>
                    <a:lnTo>
                      <a:pt x="2863" y="1817"/>
                    </a:lnTo>
                    <a:cubicBezTo>
                      <a:pt x="2858" y="1816"/>
                      <a:pt x="2854" y="1816"/>
                      <a:pt x="2848" y="1816"/>
                    </a:cubicBezTo>
                    <a:lnTo>
                      <a:pt x="2841" y="1816"/>
                    </a:lnTo>
                    <a:lnTo>
                      <a:pt x="2683" y="1848"/>
                    </a:lnTo>
                    <a:lnTo>
                      <a:pt x="2674" y="1848"/>
                    </a:lnTo>
                    <a:cubicBezTo>
                      <a:pt x="2668" y="1848"/>
                      <a:pt x="2663" y="1846"/>
                      <a:pt x="2658" y="1843"/>
                    </a:cubicBezTo>
                    <a:cubicBezTo>
                      <a:pt x="2654" y="1842"/>
                      <a:pt x="2652" y="1837"/>
                      <a:pt x="2651" y="1833"/>
                    </a:cubicBezTo>
                    <a:lnTo>
                      <a:pt x="2651" y="1756"/>
                    </a:lnTo>
                    <a:cubicBezTo>
                      <a:pt x="2651" y="1757"/>
                      <a:pt x="2651" y="1757"/>
                      <a:pt x="2651" y="1757"/>
                    </a:cubicBezTo>
                    <a:lnTo>
                      <a:pt x="2651" y="1757"/>
                    </a:lnTo>
                    <a:cubicBezTo>
                      <a:pt x="2651" y="1756"/>
                      <a:pt x="2651" y="1754"/>
                      <a:pt x="2652" y="1752"/>
                    </a:cubicBezTo>
                    <a:lnTo>
                      <a:pt x="2679" y="1707"/>
                    </a:lnTo>
                    <a:lnTo>
                      <a:pt x="2600" y="1647"/>
                    </a:lnTo>
                    <a:cubicBezTo>
                      <a:pt x="2597" y="1644"/>
                      <a:pt x="2596" y="1642"/>
                      <a:pt x="2596" y="1639"/>
                    </a:cubicBezTo>
                    <a:lnTo>
                      <a:pt x="2596" y="1565"/>
                    </a:lnTo>
                    <a:cubicBezTo>
                      <a:pt x="2596" y="1557"/>
                      <a:pt x="2606" y="1550"/>
                      <a:pt x="2619" y="1550"/>
                    </a:cubicBezTo>
                    <a:lnTo>
                      <a:pt x="2790" y="1550"/>
                    </a:lnTo>
                    <a:cubicBezTo>
                      <a:pt x="2796" y="1550"/>
                      <a:pt x="2803" y="1549"/>
                      <a:pt x="2809" y="1544"/>
                    </a:cubicBezTo>
                    <a:lnTo>
                      <a:pt x="2905" y="1465"/>
                    </a:lnTo>
                    <a:cubicBezTo>
                      <a:pt x="2911" y="1460"/>
                      <a:pt x="2916" y="1459"/>
                      <a:pt x="2924" y="1459"/>
                    </a:cubicBezTo>
                    <a:close/>
                    <a:moveTo>
                      <a:pt x="749" y="0"/>
                    </a:moveTo>
                    <a:lnTo>
                      <a:pt x="0" y="432"/>
                    </a:lnTo>
                    <a:lnTo>
                      <a:pt x="3576" y="2497"/>
                    </a:lnTo>
                    <a:lnTo>
                      <a:pt x="4029" y="2235"/>
                    </a:lnTo>
                    <a:cubicBezTo>
                      <a:pt x="4055" y="2219"/>
                      <a:pt x="4078" y="2201"/>
                      <a:pt x="4100" y="2180"/>
                    </a:cubicBezTo>
                    <a:cubicBezTo>
                      <a:pt x="4184" y="2088"/>
                      <a:pt x="4161" y="1971"/>
                      <a:pt x="4026" y="1894"/>
                    </a:cubicBezTo>
                    <a:lnTo>
                      <a:pt x="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600450" y="1722875"/>
                <a:ext cx="98300" cy="60200"/>
              </a:xfrm>
              <a:custGeom>
                <a:rect b="b" l="l" r="r" t="t"/>
                <a:pathLst>
                  <a:path extrusionOk="0" h="2408" w="3932">
                    <a:moveTo>
                      <a:pt x="357" y="1"/>
                    </a:moveTo>
                    <a:lnTo>
                      <a:pt x="0" y="207"/>
                    </a:lnTo>
                    <a:lnTo>
                      <a:pt x="3344" y="2138"/>
                    </a:lnTo>
                    <a:lnTo>
                      <a:pt x="3104" y="2280"/>
                    </a:lnTo>
                    <a:lnTo>
                      <a:pt x="3273" y="2379"/>
                    </a:lnTo>
                    <a:cubicBezTo>
                      <a:pt x="3283" y="2386"/>
                      <a:pt x="3295" y="2390"/>
                      <a:pt x="3307" y="2395"/>
                    </a:cubicBezTo>
                    <a:cubicBezTo>
                      <a:pt x="3314" y="2398"/>
                      <a:pt x="3321" y="2401"/>
                      <a:pt x="3330" y="2402"/>
                    </a:cubicBezTo>
                    <a:lnTo>
                      <a:pt x="3340" y="2405"/>
                    </a:lnTo>
                    <a:lnTo>
                      <a:pt x="3347" y="2408"/>
                    </a:lnTo>
                    <a:lnTo>
                      <a:pt x="3932" y="2067"/>
                    </a:lnTo>
                    <a:lnTo>
                      <a:pt x="3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710075" y="1766575"/>
                <a:ext cx="1775" cy="1400"/>
              </a:xfrm>
              <a:custGeom>
                <a:rect b="b" l="l" r="r" t="t"/>
                <a:pathLst>
                  <a:path extrusionOk="0" h="56" w="71">
                    <a:moveTo>
                      <a:pt x="70" y="0"/>
                    </a:moveTo>
                    <a:lnTo>
                      <a:pt x="70" y="0"/>
                    </a:lnTo>
                    <a:cubicBezTo>
                      <a:pt x="50" y="22"/>
                      <a:pt x="25" y="39"/>
                      <a:pt x="1" y="55"/>
                    </a:cubicBezTo>
                    <a:cubicBezTo>
                      <a:pt x="27" y="39"/>
                      <a:pt x="50" y="22"/>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a:off x="698725" y="1767950"/>
                <a:ext cx="11375" cy="6625"/>
              </a:xfrm>
              <a:custGeom>
                <a:rect b="b" l="l" r="r" t="t"/>
                <a:pathLst>
                  <a:path extrusionOk="0" h="265" w="455">
                    <a:moveTo>
                      <a:pt x="455" y="0"/>
                    </a:moveTo>
                    <a:lnTo>
                      <a:pt x="1" y="264"/>
                    </a:lnTo>
                    <a:lnTo>
                      <a:pt x="1" y="264"/>
                    </a:lnTo>
                    <a:lnTo>
                      <a:pt x="4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684125" y="1774550"/>
                <a:ext cx="14625" cy="8500"/>
              </a:xfrm>
              <a:custGeom>
                <a:rect b="b" l="l" r="r" t="t"/>
                <a:pathLst>
                  <a:path extrusionOk="0" h="340" w="585">
                    <a:moveTo>
                      <a:pt x="585" y="0"/>
                    </a:moveTo>
                    <a:lnTo>
                      <a:pt x="0" y="339"/>
                    </a:lnTo>
                    <a:lnTo>
                      <a:pt x="0" y="339"/>
                    </a:lnTo>
                    <a:lnTo>
                      <a:pt x="585" y="0"/>
                    </a:lnTo>
                    <a:lnTo>
                      <a:pt x="5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646175" y="1740000"/>
                <a:ext cx="6100" cy="3175"/>
              </a:xfrm>
              <a:custGeom>
                <a:rect b="b" l="l" r="r" t="t"/>
                <a:pathLst>
                  <a:path extrusionOk="0" h="127" w="244">
                    <a:moveTo>
                      <a:pt x="130" y="0"/>
                    </a:moveTo>
                    <a:cubicBezTo>
                      <a:pt x="127" y="0"/>
                      <a:pt x="124" y="0"/>
                      <a:pt x="122" y="0"/>
                    </a:cubicBezTo>
                    <a:cubicBezTo>
                      <a:pt x="119" y="0"/>
                      <a:pt x="117" y="0"/>
                      <a:pt x="115" y="0"/>
                    </a:cubicBezTo>
                    <a:cubicBezTo>
                      <a:pt x="90" y="0"/>
                      <a:pt x="65" y="7"/>
                      <a:pt x="42" y="18"/>
                    </a:cubicBezTo>
                    <a:cubicBezTo>
                      <a:pt x="0" y="42"/>
                      <a:pt x="0" y="84"/>
                      <a:pt x="42" y="109"/>
                    </a:cubicBezTo>
                    <a:cubicBezTo>
                      <a:pt x="63" y="120"/>
                      <a:pt x="87" y="127"/>
                      <a:pt x="112" y="127"/>
                    </a:cubicBezTo>
                    <a:cubicBezTo>
                      <a:pt x="114" y="127"/>
                      <a:pt x="117" y="126"/>
                      <a:pt x="119" y="126"/>
                    </a:cubicBezTo>
                    <a:cubicBezTo>
                      <a:pt x="146" y="126"/>
                      <a:pt x="174" y="121"/>
                      <a:pt x="199" y="109"/>
                    </a:cubicBezTo>
                    <a:cubicBezTo>
                      <a:pt x="244" y="80"/>
                      <a:pt x="244" y="42"/>
                      <a:pt x="199" y="18"/>
                    </a:cubicBezTo>
                    <a:cubicBezTo>
                      <a:pt x="178" y="6"/>
                      <a:pt x="153"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622125" y="1726000"/>
                <a:ext cx="21100" cy="11925"/>
              </a:xfrm>
              <a:custGeom>
                <a:rect b="b" l="l" r="r" t="t"/>
                <a:pathLst>
                  <a:path extrusionOk="0" h="477" w="844">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4"/>
                      <a:pt x="843" y="418"/>
                      <a:pt x="813" y="396"/>
                    </a:cubicBezTo>
                    <a:lnTo>
                      <a:pt x="144" y="14"/>
                    </a:lnTo>
                    <a:cubicBezTo>
                      <a:pt x="127" y="5"/>
                      <a:pt x="108"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595925" y="1728025"/>
                <a:ext cx="88150" cy="51875"/>
              </a:xfrm>
              <a:custGeom>
                <a:rect b="b" l="l" r="r" t="t"/>
                <a:pathLst>
                  <a:path extrusionOk="0" h="2075" w="3526">
                    <a:moveTo>
                      <a:pt x="3" y="114"/>
                    </a:moveTo>
                    <a:lnTo>
                      <a:pt x="3" y="114"/>
                    </a:lnTo>
                    <a:cubicBezTo>
                      <a:pt x="2" y="118"/>
                      <a:pt x="1" y="121"/>
                      <a:pt x="0" y="125"/>
                    </a:cubicBezTo>
                    <a:lnTo>
                      <a:pt x="0" y="165"/>
                    </a:lnTo>
                    <a:lnTo>
                      <a:pt x="3" y="114"/>
                    </a:lnTo>
                    <a:close/>
                    <a:moveTo>
                      <a:pt x="181" y="1"/>
                    </a:moveTo>
                    <a:lnTo>
                      <a:pt x="21" y="94"/>
                    </a:lnTo>
                    <a:cubicBezTo>
                      <a:pt x="12" y="99"/>
                      <a:pt x="6" y="106"/>
                      <a:pt x="3" y="114"/>
                    </a:cubicBezTo>
                    <a:lnTo>
                      <a:pt x="3" y="114"/>
                    </a:lnTo>
                    <a:cubicBezTo>
                      <a:pt x="3" y="114"/>
                      <a:pt x="3" y="114"/>
                      <a:pt x="3" y="114"/>
                    </a:cubicBezTo>
                    <a:lnTo>
                      <a:pt x="3" y="114"/>
                    </a:lnTo>
                    <a:lnTo>
                      <a:pt x="3" y="114"/>
                    </a:lnTo>
                    <a:cubicBezTo>
                      <a:pt x="3" y="114"/>
                      <a:pt x="3" y="114"/>
                      <a:pt x="3" y="114"/>
                    </a:cubicBezTo>
                    <a:lnTo>
                      <a:pt x="3" y="114"/>
                    </a:lnTo>
                    <a:cubicBezTo>
                      <a:pt x="3" y="140"/>
                      <a:pt x="29" y="168"/>
                      <a:pt x="63" y="192"/>
                    </a:cubicBezTo>
                    <a:cubicBezTo>
                      <a:pt x="65" y="194"/>
                      <a:pt x="2599" y="1673"/>
                      <a:pt x="3285" y="2074"/>
                    </a:cubicBezTo>
                    <a:lnTo>
                      <a:pt x="3525" y="1932"/>
                    </a:lnTo>
                    <a:lnTo>
                      <a:pt x="1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710825" y="1713750"/>
                <a:ext cx="10775" cy="5775"/>
              </a:xfrm>
              <a:custGeom>
                <a:rect b="b" l="l" r="r" t="t"/>
                <a:pathLst>
                  <a:path extrusionOk="0" h="231" w="431">
                    <a:moveTo>
                      <a:pt x="184" y="0"/>
                    </a:moveTo>
                    <a:cubicBezTo>
                      <a:pt x="184" y="0"/>
                      <a:pt x="184" y="0"/>
                      <a:pt x="184" y="0"/>
                    </a:cubicBezTo>
                    <a:lnTo>
                      <a:pt x="184" y="0"/>
                    </a:lnTo>
                    <a:cubicBezTo>
                      <a:pt x="184" y="0"/>
                      <a:pt x="185" y="0"/>
                      <a:pt x="185" y="0"/>
                    </a:cubicBezTo>
                    <a:close/>
                    <a:moveTo>
                      <a:pt x="184" y="0"/>
                    </a:moveTo>
                    <a:cubicBezTo>
                      <a:pt x="180" y="0"/>
                      <a:pt x="176" y="1"/>
                      <a:pt x="174" y="3"/>
                    </a:cubicBezTo>
                    <a:lnTo>
                      <a:pt x="1" y="103"/>
                    </a:lnTo>
                    <a:cubicBezTo>
                      <a:pt x="4" y="102"/>
                      <a:pt x="8" y="100"/>
                      <a:pt x="13" y="100"/>
                    </a:cubicBezTo>
                    <a:cubicBezTo>
                      <a:pt x="17" y="100"/>
                      <a:pt x="21" y="102"/>
                      <a:pt x="26" y="103"/>
                    </a:cubicBezTo>
                    <a:lnTo>
                      <a:pt x="330" y="228"/>
                    </a:lnTo>
                    <a:cubicBezTo>
                      <a:pt x="333" y="229"/>
                      <a:pt x="337" y="231"/>
                      <a:pt x="342" y="231"/>
                    </a:cubicBezTo>
                    <a:lnTo>
                      <a:pt x="343" y="231"/>
                    </a:lnTo>
                    <a:cubicBezTo>
                      <a:pt x="346" y="231"/>
                      <a:pt x="350" y="231"/>
                      <a:pt x="353" y="228"/>
                    </a:cubicBezTo>
                    <a:cubicBezTo>
                      <a:pt x="356" y="227"/>
                      <a:pt x="359" y="224"/>
                      <a:pt x="361" y="221"/>
                    </a:cubicBezTo>
                    <a:lnTo>
                      <a:pt x="430" y="99"/>
                    </a:lnTo>
                    <a:lnTo>
                      <a:pt x="197" y="3"/>
                    </a:lnTo>
                    <a:cubicBezTo>
                      <a:pt x="192" y="2"/>
                      <a:pt x="188" y="0"/>
                      <a:pt x="184"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723500" y="1710475"/>
                <a:ext cx="19000" cy="23050"/>
              </a:xfrm>
              <a:custGeom>
                <a:rect b="b" l="l" r="r" t="t"/>
                <a:pathLst>
                  <a:path extrusionOk="0" h="922" w="760">
                    <a:moveTo>
                      <a:pt x="184" y="1"/>
                    </a:moveTo>
                    <a:cubicBezTo>
                      <a:pt x="180" y="1"/>
                      <a:pt x="175" y="2"/>
                      <a:pt x="173" y="4"/>
                    </a:cubicBezTo>
                    <a:lnTo>
                      <a:pt x="0" y="104"/>
                    </a:lnTo>
                    <a:lnTo>
                      <a:pt x="4" y="102"/>
                    </a:lnTo>
                    <a:lnTo>
                      <a:pt x="10" y="102"/>
                    </a:lnTo>
                    <a:cubicBezTo>
                      <a:pt x="17" y="102"/>
                      <a:pt x="23" y="105"/>
                      <a:pt x="29" y="108"/>
                    </a:cubicBezTo>
                    <a:cubicBezTo>
                      <a:pt x="48" y="120"/>
                      <a:pt x="61" y="137"/>
                      <a:pt x="67" y="157"/>
                    </a:cubicBezTo>
                    <a:lnTo>
                      <a:pt x="203" y="553"/>
                    </a:lnTo>
                    <a:cubicBezTo>
                      <a:pt x="209" y="571"/>
                      <a:pt x="220" y="587"/>
                      <a:pt x="235" y="598"/>
                    </a:cubicBezTo>
                    <a:lnTo>
                      <a:pt x="539" y="825"/>
                    </a:lnTo>
                    <a:cubicBezTo>
                      <a:pt x="561" y="842"/>
                      <a:pt x="574" y="867"/>
                      <a:pt x="576" y="894"/>
                    </a:cubicBezTo>
                    <a:cubicBezTo>
                      <a:pt x="577" y="904"/>
                      <a:pt x="571" y="914"/>
                      <a:pt x="564" y="922"/>
                    </a:cubicBezTo>
                    <a:lnTo>
                      <a:pt x="735" y="822"/>
                    </a:lnTo>
                    <a:cubicBezTo>
                      <a:pt x="760" y="809"/>
                      <a:pt x="747" y="751"/>
                      <a:pt x="712" y="724"/>
                    </a:cubicBezTo>
                    <a:lnTo>
                      <a:pt x="408" y="498"/>
                    </a:lnTo>
                    <a:cubicBezTo>
                      <a:pt x="393" y="487"/>
                      <a:pt x="381" y="471"/>
                      <a:pt x="376" y="453"/>
                    </a:cubicBezTo>
                    <a:lnTo>
                      <a:pt x="241" y="57"/>
                    </a:lnTo>
                    <a:cubicBezTo>
                      <a:pt x="233" y="37"/>
                      <a:pt x="220" y="20"/>
                      <a:pt x="203" y="8"/>
                    </a:cubicBezTo>
                    <a:cubicBezTo>
                      <a:pt x="197" y="4"/>
                      <a:pt x="190" y="2"/>
                      <a:pt x="183" y="2"/>
                    </a:cubicBezTo>
                    <a:lnTo>
                      <a:pt x="184" y="1"/>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710300" y="1712975"/>
                <a:ext cx="27275" cy="34825"/>
              </a:xfrm>
              <a:custGeom>
                <a:rect b="b" l="l" r="r" t="t"/>
                <a:pathLst>
                  <a:path extrusionOk="0" h="1393" w="1091">
                    <a:moveTo>
                      <a:pt x="532" y="1"/>
                    </a:moveTo>
                    <a:cubicBezTo>
                      <a:pt x="528" y="4"/>
                      <a:pt x="524" y="7"/>
                      <a:pt x="521" y="11"/>
                    </a:cubicBezTo>
                    <a:lnTo>
                      <a:pt x="453" y="129"/>
                    </a:lnTo>
                    <a:lnTo>
                      <a:pt x="383" y="250"/>
                    </a:lnTo>
                    <a:cubicBezTo>
                      <a:pt x="382" y="253"/>
                      <a:pt x="379" y="256"/>
                      <a:pt x="376" y="258"/>
                    </a:cubicBezTo>
                    <a:cubicBezTo>
                      <a:pt x="373" y="260"/>
                      <a:pt x="369" y="260"/>
                      <a:pt x="366" y="260"/>
                    </a:cubicBezTo>
                    <a:lnTo>
                      <a:pt x="363" y="260"/>
                    </a:lnTo>
                    <a:cubicBezTo>
                      <a:pt x="358" y="260"/>
                      <a:pt x="354" y="259"/>
                      <a:pt x="351" y="258"/>
                    </a:cubicBezTo>
                    <a:lnTo>
                      <a:pt x="47" y="133"/>
                    </a:lnTo>
                    <a:cubicBezTo>
                      <a:pt x="42" y="131"/>
                      <a:pt x="38" y="130"/>
                      <a:pt x="34" y="130"/>
                    </a:cubicBezTo>
                    <a:cubicBezTo>
                      <a:pt x="9" y="130"/>
                      <a:pt x="0" y="166"/>
                      <a:pt x="22" y="202"/>
                    </a:cubicBezTo>
                    <a:lnTo>
                      <a:pt x="242" y="577"/>
                    </a:lnTo>
                    <a:cubicBezTo>
                      <a:pt x="251" y="591"/>
                      <a:pt x="255" y="610"/>
                      <a:pt x="254" y="627"/>
                    </a:cubicBezTo>
                    <a:lnTo>
                      <a:pt x="202" y="945"/>
                    </a:lnTo>
                    <a:cubicBezTo>
                      <a:pt x="199" y="978"/>
                      <a:pt x="215" y="1009"/>
                      <a:pt x="242" y="1026"/>
                    </a:cubicBezTo>
                    <a:cubicBezTo>
                      <a:pt x="248" y="1030"/>
                      <a:pt x="254" y="1032"/>
                      <a:pt x="261" y="1032"/>
                    </a:cubicBezTo>
                    <a:lnTo>
                      <a:pt x="532" y="1025"/>
                    </a:lnTo>
                    <a:cubicBezTo>
                      <a:pt x="540" y="1025"/>
                      <a:pt x="545" y="1028"/>
                      <a:pt x="551" y="1030"/>
                    </a:cubicBezTo>
                    <a:cubicBezTo>
                      <a:pt x="558" y="1035"/>
                      <a:pt x="566" y="1041"/>
                      <a:pt x="570" y="1048"/>
                    </a:cubicBezTo>
                    <a:lnTo>
                      <a:pt x="843" y="1370"/>
                    </a:lnTo>
                    <a:cubicBezTo>
                      <a:pt x="848" y="1377"/>
                      <a:pt x="854" y="1383"/>
                      <a:pt x="863" y="1387"/>
                    </a:cubicBezTo>
                    <a:cubicBezTo>
                      <a:pt x="867" y="1392"/>
                      <a:pt x="875" y="1393"/>
                      <a:pt x="880" y="1393"/>
                    </a:cubicBezTo>
                    <a:cubicBezTo>
                      <a:pt x="896" y="1393"/>
                      <a:pt x="907" y="1380"/>
                      <a:pt x="904" y="1357"/>
                    </a:cubicBezTo>
                    <a:lnTo>
                      <a:pt x="904" y="1355"/>
                    </a:lnTo>
                    <a:lnTo>
                      <a:pt x="853" y="977"/>
                    </a:lnTo>
                    <a:lnTo>
                      <a:pt x="853" y="974"/>
                    </a:lnTo>
                    <a:cubicBezTo>
                      <a:pt x="853" y="974"/>
                      <a:pt x="853" y="972"/>
                      <a:pt x="853" y="972"/>
                    </a:cubicBezTo>
                    <a:lnTo>
                      <a:pt x="853" y="967"/>
                    </a:lnTo>
                    <a:lnTo>
                      <a:pt x="853" y="965"/>
                    </a:lnTo>
                    <a:lnTo>
                      <a:pt x="856" y="965"/>
                    </a:lnTo>
                    <a:lnTo>
                      <a:pt x="1018" y="878"/>
                    </a:lnTo>
                    <a:lnTo>
                      <a:pt x="1078" y="846"/>
                    </a:lnTo>
                    <a:cubicBezTo>
                      <a:pt x="1086" y="841"/>
                      <a:pt x="1091" y="829"/>
                      <a:pt x="1091" y="819"/>
                    </a:cubicBezTo>
                    <a:cubicBezTo>
                      <a:pt x="1089" y="791"/>
                      <a:pt x="1075" y="767"/>
                      <a:pt x="1054" y="749"/>
                    </a:cubicBezTo>
                    <a:lnTo>
                      <a:pt x="763" y="498"/>
                    </a:lnTo>
                    <a:cubicBezTo>
                      <a:pt x="748" y="485"/>
                      <a:pt x="737" y="471"/>
                      <a:pt x="731" y="453"/>
                    </a:cubicBezTo>
                    <a:lnTo>
                      <a:pt x="596" y="56"/>
                    </a:lnTo>
                    <a:cubicBezTo>
                      <a:pt x="589" y="36"/>
                      <a:pt x="576" y="18"/>
                      <a:pt x="558" y="8"/>
                    </a:cubicBezTo>
                    <a:cubicBezTo>
                      <a:pt x="553" y="4"/>
                      <a:pt x="545" y="2"/>
                      <a:pt x="540" y="2"/>
                    </a:cubicBezTo>
                    <a:lnTo>
                      <a:pt x="5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685425" y="1752650"/>
                <a:ext cx="3550" cy="1500"/>
              </a:xfrm>
              <a:custGeom>
                <a:rect b="b" l="l" r="r" t="t"/>
                <a:pathLst>
                  <a:path extrusionOk="0" h="60" w="142">
                    <a:moveTo>
                      <a:pt x="141" y="0"/>
                    </a:moveTo>
                    <a:cubicBezTo>
                      <a:pt x="140" y="0"/>
                      <a:pt x="138" y="2"/>
                      <a:pt x="137" y="2"/>
                    </a:cubicBezTo>
                    <a:lnTo>
                      <a:pt x="0" y="60"/>
                    </a:lnTo>
                    <a:lnTo>
                      <a:pt x="137" y="3"/>
                    </a:lnTo>
                    <a:cubicBezTo>
                      <a:pt x="138" y="2"/>
                      <a:pt x="140" y="2"/>
                      <a:pt x="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a:off x="674250" y="1751300"/>
                <a:ext cx="2800" cy="3575"/>
              </a:xfrm>
              <a:custGeom>
                <a:rect b="b" l="l" r="r" t="t"/>
                <a:pathLst>
                  <a:path extrusionOk="0" h="143" w="112">
                    <a:moveTo>
                      <a:pt x="1" y="1"/>
                    </a:moveTo>
                    <a:lnTo>
                      <a:pt x="1" y="75"/>
                    </a:lnTo>
                    <a:cubicBezTo>
                      <a:pt x="1" y="77"/>
                      <a:pt x="2" y="80"/>
                      <a:pt x="5" y="83"/>
                    </a:cubicBezTo>
                    <a:lnTo>
                      <a:pt x="83" y="143"/>
                    </a:lnTo>
                    <a:lnTo>
                      <a:pt x="110" y="95"/>
                    </a:lnTo>
                    <a:cubicBezTo>
                      <a:pt x="111" y="93"/>
                      <a:pt x="111" y="92"/>
                      <a:pt x="111" y="91"/>
                    </a:cubicBezTo>
                    <a:lnTo>
                      <a:pt x="111" y="89"/>
                    </a:lnTo>
                    <a:cubicBezTo>
                      <a:pt x="111" y="88"/>
                      <a:pt x="110" y="86"/>
                      <a:pt x="108" y="85"/>
                    </a:cubicBezTo>
                    <a:lnTo>
                      <a:pt x="107" y="85"/>
                    </a:lnTo>
                    <a:lnTo>
                      <a:pt x="5" y="8"/>
                    </a:lnTo>
                    <a:cubicBezTo>
                      <a:pt x="2" y="6"/>
                      <a:pt x="1" y="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685125" y="1752400"/>
                <a:ext cx="3950" cy="3750"/>
              </a:xfrm>
              <a:custGeom>
                <a:rect b="b" l="l" r="r" t="t"/>
                <a:pathLst>
                  <a:path extrusionOk="0" h="150" w="158">
                    <a:moveTo>
                      <a:pt x="157" y="0"/>
                    </a:moveTo>
                    <a:cubicBezTo>
                      <a:pt x="156" y="3"/>
                      <a:pt x="155" y="6"/>
                      <a:pt x="152" y="7"/>
                    </a:cubicBezTo>
                    <a:cubicBezTo>
                      <a:pt x="150" y="9"/>
                      <a:pt x="149" y="9"/>
                      <a:pt x="147" y="10"/>
                    </a:cubicBezTo>
                    <a:lnTo>
                      <a:pt x="11" y="67"/>
                    </a:lnTo>
                    <a:cubicBezTo>
                      <a:pt x="5" y="70"/>
                      <a:pt x="1" y="74"/>
                      <a:pt x="1" y="78"/>
                    </a:cubicBezTo>
                    <a:lnTo>
                      <a:pt x="4" y="149"/>
                    </a:lnTo>
                    <a:cubicBezTo>
                      <a:pt x="5" y="147"/>
                      <a:pt x="8" y="145"/>
                      <a:pt x="11" y="145"/>
                    </a:cubicBezTo>
                    <a:lnTo>
                      <a:pt x="147" y="87"/>
                    </a:lnTo>
                    <a:cubicBezTo>
                      <a:pt x="155" y="84"/>
                      <a:pt x="157" y="80"/>
                      <a:pt x="157" y="77"/>
                    </a:cubicBezTo>
                    <a:lnTo>
                      <a:pt x="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675625" y="1755550"/>
                <a:ext cx="9650" cy="3525"/>
              </a:xfrm>
              <a:custGeom>
                <a:rect b="b" l="l" r="r" t="t"/>
                <a:pathLst>
                  <a:path extrusionOk="0" h="141" w="386">
                    <a:moveTo>
                      <a:pt x="191" y="0"/>
                    </a:moveTo>
                    <a:lnTo>
                      <a:pt x="31" y="34"/>
                    </a:lnTo>
                    <a:lnTo>
                      <a:pt x="24" y="34"/>
                    </a:lnTo>
                    <a:cubicBezTo>
                      <a:pt x="18" y="34"/>
                      <a:pt x="13" y="32"/>
                      <a:pt x="8" y="29"/>
                    </a:cubicBezTo>
                    <a:cubicBezTo>
                      <a:pt x="4" y="28"/>
                      <a:pt x="1" y="23"/>
                      <a:pt x="1" y="21"/>
                    </a:cubicBezTo>
                    <a:lnTo>
                      <a:pt x="1" y="97"/>
                    </a:lnTo>
                    <a:cubicBezTo>
                      <a:pt x="1" y="102"/>
                      <a:pt x="4" y="105"/>
                      <a:pt x="8" y="106"/>
                    </a:cubicBezTo>
                    <a:cubicBezTo>
                      <a:pt x="13" y="109"/>
                      <a:pt x="18" y="111"/>
                      <a:pt x="24" y="111"/>
                    </a:cubicBezTo>
                    <a:lnTo>
                      <a:pt x="31" y="111"/>
                    </a:lnTo>
                    <a:lnTo>
                      <a:pt x="191" y="79"/>
                    </a:lnTo>
                    <a:lnTo>
                      <a:pt x="198" y="79"/>
                    </a:lnTo>
                    <a:cubicBezTo>
                      <a:pt x="202" y="79"/>
                      <a:pt x="207" y="79"/>
                      <a:pt x="211" y="82"/>
                    </a:cubicBezTo>
                    <a:lnTo>
                      <a:pt x="348" y="138"/>
                    </a:lnTo>
                    <a:cubicBezTo>
                      <a:pt x="352" y="141"/>
                      <a:pt x="356" y="141"/>
                      <a:pt x="361" y="141"/>
                    </a:cubicBezTo>
                    <a:cubicBezTo>
                      <a:pt x="374" y="141"/>
                      <a:pt x="385" y="135"/>
                      <a:pt x="384" y="128"/>
                    </a:cubicBezTo>
                    <a:lnTo>
                      <a:pt x="384" y="51"/>
                    </a:lnTo>
                    <a:cubicBezTo>
                      <a:pt x="384" y="58"/>
                      <a:pt x="372" y="64"/>
                      <a:pt x="361" y="64"/>
                    </a:cubicBezTo>
                    <a:cubicBezTo>
                      <a:pt x="356" y="64"/>
                      <a:pt x="352" y="63"/>
                      <a:pt x="348" y="61"/>
                    </a:cubicBezTo>
                    <a:lnTo>
                      <a:pt x="211" y="3"/>
                    </a:lnTo>
                    <a:cubicBezTo>
                      <a:pt x="208" y="2"/>
                      <a:pt x="205" y="1"/>
                      <a:pt x="202" y="1"/>
                    </a:cubicBezTo>
                    <a:cubicBezTo>
                      <a:pt x="201" y="1"/>
                      <a:pt x="199" y="1"/>
                      <a:pt x="198" y="2"/>
                    </a:cubicBezTo>
                    <a:lnTo>
                      <a:pt x="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745975" y="1663975"/>
                <a:ext cx="73975" cy="43350"/>
              </a:xfrm>
              <a:custGeom>
                <a:rect b="b" l="l" r="r" t="t"/>
                <a:pathLst>
                  <a:path extrusionOk="0" h="1734" w="2959">
                    <a:moveTo>
                      <a:pt x="26" y="0"/>
                    </a:moveTo>
                    <a:lnTo>
                      <a:pt x="0" y="16"/>
                    </a:lnTo>
                    <a:lnTo>
                      <a:pt x="2931" y="1733"/>
                    </a:lnTo>
                    <a:lnTo>
                      <a:pt x="2958" y="1717"/>
                    </a:lnTo>
                    <a:lnTo>
                      <a:pt x="26"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626000" y="1723100"/>
                <a:ext cx="2825" cy="4300"/>
              </a:xfrm>
              <a:custGeom>
                <a:rect b="b" l="l" r="r" t="t"/>
                <a:pathLst>
                  <a:path extrusionOk="0" h="172" w="113">
                    <a:moveTo>
                      <a:pt x="1" y="0"/>
                    </a:moveTo>
                    <a:lnTo>
                      <a:pt x="1" y="77"/>
                    </a:lnTo>
                    <a:cubicBezTo>
                      <a:pt x="2" y="82"/>
                      <a:pt x="4" y="85"/>
                      <a:pt x="7" y="86"/>
                    </a:cubicBezTo>
                    <a:lnTo>
                      <a:pt x="108" y="164"/>
                    </a:lnTo>
                    <a:cubicBezTo>
                      <a:pt x="110" y="166"/>
                      <a:pt x="112" y="169"/>
                      <a:pt x="112" y="172"/>
                    </a:cubicBezTo>
                    <a:lnTo>
                      <a:pt x="112" y="95"/>
                    </a:lnTo>
                    <a:cubicBezTo>
                      <a:pt x="112" y="90"/>
                      <a:pt x="110" y="87"/>
                      <a:pt x="108" y="86"/>
                    </a:cubicBezTo>
                    <a:lnTo>
                      <a:pt x="7" y="9"/>
                    </a:lnTo>
                    <a:cubicBezTo>
                      <a:pt x="4" y="6"/>
                      <a:pt x="2" y="3"/>
                      <a:pt x="1"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636925" y="1724300"/>
                <a:ext cx="3925" cy="3900"/>
              </a:xfrm>
              <a:custGeom>
                <a:rect b="b" l="l" r="r" t="t"/>
                <a:pathLst>
                  <a:path extrusionOk="0" h="156" w="157">
                    <a:moveTo>
                      <a:pt x="157" y="0"/>
                    </a:moveTo>
                    <a:cubicBezTo>
                      <a:pt x="157" y="3"/>
                      <a:pt x="153" y="8"/>
                      <a:pt x="147" y="10"/>
                    </a:cubicBezTo>
                    <a:lnTo>
                      <a:pt x="10" y="67"/>
                    </a:lnTo>
                    <a:cubicBezTo>
                      <a:pt x="3" y="70"/>
                      <a:pt x="0" y="74"/>
                      <a:pt x="0" y="79"/>
                    </a:cubicBezTo>
                    <a:lnTo>
                      <a:pt x="0" y="155"/>
                    </a:lnTo>
                    <a:cubicBezTo>
                      <a:pt x="0" y="151"/>
                      <a:pt x="3" y="147"/>
                      <a:pt x="10" y="145"/>
                    </a:cubicBezTo>
                    <a:lnTo>
                      <a:pt x="147" y="87"/>
                    </a:lnTo>
                    <a:cubicBezTo>
                      <a:pt x="153" y="84"/>
                      <a:pt x="157" y="82"/>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627425" y="1727450"/>
                <a:ext cx="9600" cy="3550"/>
              </a:xfrm>
              <a:custGeom>
                <a:rect b="b" l="l" r="r" t="t"/>
                <a:pathLst>
                  <a:path extrusionOk="0" h="142" w="384">
                    <a:moveTo>
                      <a:pt x="198" y="1"/>
                    </a:moveTo>
                    <a:cubicBezTo>
                      <a:pt x="195" y="1"/>
                      <a:pt x="193" y="1"/>
                      <a:pt x="190" y="2"/>
                    </a:cubicBezTo>
                    <a:lnTo>
                      <a:pt x="31" y="34"/>
                    </a:lnTo>
                    <a:cubicBezTo>
                      <a:pt x="28" y="34"/>
                      <a:pt x="24" y="35"/>
                      <a:pt x="21" y="35"/>
                    </a:cubicBezTo>
                    <a:cubicBezTo>
                      <a:pt x="16" y="35"/>
                      <a:pt x="11" y="34"/>
                      <a:pt x="6" y="31"/>
                    </a:cubicBezTo>
                    <a:cubicBezTo>
                      <a:pt x="3" y="29"/>
                      <a:pt x="0" y="25"/>
                      <a:pt x="0" y="22"/>
                    </a:cubicBezTo>
                    <a:lnTo>
                      <a:pt x="0" y="99"/>
                    </a:lnTo>
                    <a:cubicBezTo>
                      <a:pt x="0" y="103"/>
                      <a:pt x="3" y="106"/>
                      <a:pt x="6" y="108"/>
                    </a:cubicBezTo>
                    <a:cubicBezTo>
                      <a:pt x="12" y="111"/>
                      <a:pt x="18" y="113"/>
                      <a:pt x="24" y="113"/>
                    </a:cubicBezTo>
                    <a:cubicBezTo>
                      <a:pt x="26" y="113"/>
                      <a:pt x="29" y="113"/>
                      <a:pt x="31" y="112"/>
                    </a:cubicBezTo>
                    <a:lnTo>
                      <a:pt x="190" y="79"/>
                    </a:lnTo>
                    <a:cubicBezTo>
                      <a:pt x="192" y="78"/>
                      <a:pt x="194" y="78"/>
                      <a:pt x="195" y="78"/>
                    </a:cubicBezTo>
                    <a:cubicBezTo>
                      <a:pt x="200" y="78"/>
                      <a:pt x="205" y="80"/>
                      <a:pt x="211" y="82"/>
                    </a:cubicBezTo>
                    <a:lnTo>
                      <a:pt x="347" y="138"/>
                    </a:lnTo>
                    <a:cubicBezTo>
                      <a:pt x="351" y="140"/>
                      <a:pt x="356" y="141"/>
                      <a:pt x="360" y="141"/>
                    </a:cubicBezTo>
                    <a:cubicBezTo>
                      <a:pt x="372" y="141"/>
                      <a:pt x="383" y="135"/>
                      <a:pt x="383" y="128"/>
                    </a:cubicBezTo>
                    <a:lnTo>
                      <a:pt x="383" y="50"/>
                    </a:lnTo>
                    <a:cubicBezTo>
                      <a:pt x="383" y="58"/>
                      <a:pt x="372" y="64"/>
                      <a:pt x="360" y="64"/>
                    </a:cubicBezTo>
                    <a:cubicBezTo>
                      <a:pt x="355" y="64"/>
                      <a:pt x="351" y="63"/>
                      <a:pt x="347" y="61"/>
                    </a:cubicBezTo>
                    <a:lnTo>
                      <a:pt x="211" y="3"/>
                    </a:lnTo>
                    <a:cubicBezTo>
                      <a:pt x="206" y="2"/>
                      <a:pt x="202" y="1"/>
                      <a:pt x="198"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625825" y="1720475"/>
                <a:ext cx="15075" cy="8575"/>
              </a:xfrm>
              <a:custGeom>
                <a:rect b="b" l="l" r="r" t="t"/>
                <a:pathLst>
                  <a:path extrusionOk="0" h="343" w="603">
                    <a:moveTo>
                      <a:pt x="335" y="0"/>
                    </a:moveTo>
                    <a:cubicBezTo>
                      <a:pt x="328" y="0"/>
                      <a:pt x="321" y="3"/>
                      <a:pt x="314" y="7"/>
                    </a:cubicBezTo>
                    <a:lnTo>
                      <a:pt x="218" y="87"/>
                    </a:lnTo>
                    <a:cubicBezTo>
                      <a:pt x="212" y="91"/>
                      <a:pt x="206" y="92"/>
                      <a:pt x="199" y="92"/>
                    </a:cubicBezTo>
                    <a:lnTo>
                      <a:pt x="31" y="92"/>
                    </a:lnTo>
                    <a:cubicBezTo>
                      <a:pt x="12" y="92"/>
                      <a:pt x="1" y="105"/>
                      <a:pt x="12" y="114"/>
                    </a:cubicBezTo>
                    <a:lnTo>
                      <a:pt x="114" y="191"/>
                    </a:lnTo>
                    <a:cubicBezTo>
                      <a:pt x="118" y="194"/>
                      <a:pt x="119" y="200"/>
                      <a:pt x="118" y="204"/>
                    </a:cubicBezTo>
                    <a:lnTo>
                      <a:pt x="64" y="297"/>
                    </a:lnTo>
                    <a:cubicBezTo>
                      <a:pt x="63" y="301"/>
                      <a:pt x="64" y="307"/>
                      <a:pt x="70" y="310"/>
                    </a:cubicBezTo>
                    <a:cubicBezTo>
                      <a:pt x="75" y="313"/>
                      <a:pt x="80" y="314"/>
                      <a:pt x="85" y="314"/>
                    </a:cubicBezTo>
                    <a:cubicBezTo>
                      <a:pt x="88" y="314"/>
                      <a:pt x="92" y="313"/>
                      <a:pt x="95" y="313"/>
                    </a:cubicBezTo>
                    <a:lnTo>
                      <a:pt x="253" y="281"/>
                    </a:lnTo>
                    <a:cubicBezTo>
                      <a:pt x="256" y="280"/>
                      <a:pt x="259" y="280"/>
                      <a:pt x="262" y="280"/>
                    </a:cubicBezTo>
                    <a:cubicBezTo>
                      <a:pt x="266" y="280"/>
                      <a:pt x="270" y="281"/>
                      <a:pt x="275" y="282"/>
                    </a:cubicBezTo>
                    <a:lnTo>
                      <a:pt x="411" y="340"/>
                    </a:lnTo>
                    <a:cubicBezTo>
                      <a:pt x="415" y="342"/>
                      <a:pt x="419" y="343"/>
                      <a:pt x="424" y="343"/>
                    </a:cubicBezTo>
                    <a:cubicBezTo>
                      <a:pt x="436" y="343"/>
                      <a:pt x="447" y="337"/>
                      <a:pt x="447" y="329"/>
                    </a:cubicBezTo>
                    <a:lnTo>
                      <a:pt x="443" y="232"/>
                    </a:lnTo>
                    <a:cubicBezTo>
                      <a:pt x="443" y="227"/>
                      <a:pt x="447" y="223"/>
                      <a:pt x="453" y="220"/>
                    </a:cubicBezTo>
                    <a:lnTo>
                      <a:pt x="589" y="163"/>
                    </a:lnTo>
                    <a:cubicBezTo>
                      <a:pt x="602" y="158"/>
                      <a:pt x="602" y="149"/>
                      <a:pt x="592" y="143"/>
                    </a:cubicBezTo>
                    <a:cubicBezTo>
                      <a:pt x="589" y="142"/>
                      <a:pt x="586" y="140"/>
                      <a:pt x="582" y="140"/>
                    </a:cubicBezTo>
                    <a:lnTo>
                      <a:pt x="421" y="111"/>
                    </a:lnTo>
                    <a:cubicBezTo>
                      <a:pt x="418" y="111"/>
                      <a:pt x="415" y="110"/>
                      <a:pt x="412" y="108"/>
                    </a:cubicBezTo>
                    <a:cubicBezTo>
                      <a:pt x="409" y="107"/>
                      <a:pt x="408" y="105"/>
                      <a:pt x="407" y="103"/>
                    </a:cubicBezTo>
                    <a:lnTo>
                      <a:pt x="356" y="10"/>
                    </a:lnTo>
                    <a:cubicBezTo>
                      <a:pt x="354" y="8"/>
                      <a:pt x="353" y="5"/>
                      <a:pt x="350" y="4"/>
                    </a:cubicBezTo>
                    <a:cubicBezTo>
                      <a:pt x="345" y="2"/>
                      <a:pt x="340" y="0"/>
                      <a:pt x="335"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638050" y="1730175"/>
                <a:ext cx="2775" cy="4325"/>
              </a:xfrm>
              <a:custGeom>
                <a:rect b="b" l="l" r="r" t="t"/>
                <a:pathLst>
                  <a:path extrusionOk="0" h="173" w="111">
                    <a:moveTo>
                      <a:pt x="0" y="0"/>
                    </a:moveTo>
                    <a:lnTo>
                      <a:pt x="0" y="79"/>
                    </a:lnTo>
                    <a:cubicBezTo>
                      <a:pt x="0" y="81"/>
                      <a:pt x="2" y="84"/>
                      <a:pt x="5" y="86"/>
                    </a:cubicBezTo>
                    <a:lnTo>
                      <a:pt x="106" y="164"/>
                    </a:lnTo>
                    <a:cubicBezTo>
                      <a:pt x="109" y="166"/>
                      <a:pt x="110" y="168"/>
                      <a:pt x="110" y="173"/>
                    </a:cubicBezTo>
                    <a:lnTo>
                      <a:pt x="110" y="95"/>
                    </a:lnTo>
                    <a:cubicBezTo>
                      <a:pt x="110" y="92"/>
                      <a:pt x="109" y="89"/>
                      <a:pt x="106" y="86"/>
                    </a:cubicBezTo>
                    <a:lnTo>
                      <a:pt x="5" y="9"/>
                    </a:lnTo>
                    <a:cubicBezTo>
                      <a:pt x="2" y="8"/>
                      <a:pt x="0" y="3"/>
                      <a:pt x="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648925" y="1731375"/>
                <a:ext cx="3925" cy="3900"/>
              </a:xfrm>
              <a:custGeom>
                <a:rect b="b" l="l" r="r" t="t"/>
                <a:pathLst>
                  <a:path extrusionOk="0" h="156" w="157">
                    <a:moveTo>
                      <a:pt x="157" y="0"/>
                    </a:moveTo>
                    <a:cubicBezTo>
                      <a:pt x="157" y="3"/>
                      <a:pt x="154" y="7"/>
                      <a:pt x="147" y="10"/>
                    </a:cubicBezTo>
                    <a:lnTo>
                      <a:pt x="10" y="67"/>
                    </a:lnTo>
                    <a:cubicBezTo>
                      <a:pt x="5" y="70"/>
                      <a:pt x="0" y="74"/>
                      <a:pt x="0" y="78"/>
                    </a:cubicBezTo>
                    <a:lnTo>
                      <a:pt x="0" y="155"/>
                    </a:lnTo>
                    <a:cubicBezTo>
                      <a:pt x="0" y="151"/>
                      <a:pt x="5" y="147"/>
                      <a:pt x="10" y="145"/>
                    </a:cubicBezTo>
                    <a:lnTo>
                      <a:pt x="147" y="89"/>
                    </a:lnTo>
                    <a:cubicBezTo>
                      <a:pt x="154" y="86"/>
                      <a:pt x="157" y="81"/>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639425" y="1734550"/>
                <a:ext cx="9625" cy="3525"/>
              </a:xfrm>
              <a:custGeom>
                <a:rect b="b" l="l" r="r" t="t"/>
                <a:pathLst>
                  <a:path extrusionOk="0" h="141" w="385">
                    <a:moveTo>
                      <a:pt x="383" y="49"/>
                    </a:moveTo>
                    <a:lnTo>
                      <a:pt x="383" y="51"/>
                    </a:lnTo>
                    <a:lnTo>
                      <a:pt x="383" y="51"/>
                    </a:lnTo>
                    <a:cubicBezTo>
                      <a:pt x="383" y="50"/>
                      <a:pt x="383" y="49"/>
                      <a:pt x="383" y="49"/>
                    </a:cubicBezTo>
                    <a:close/>
                    <a:moveTo>
                      <a:pt x="197" y="0"/>
                    </a:moveTo>
                    <a:cubicBezTo>
                      <a:pt x="195" y="0"/>
                      <a:pt x="192" y="0"/>
                      <a:pt x="190" y="1"/>
                    </a:cubicBezTo>
                    <a:lnTo>
                      <a:pt x="31" y="33"/>
                    </a:lnTo>
                    <a:cubicBezTo>
                      <a:pt x="28" y="34"/>
                      <a:pt x="25" y="34"/>
                      <a:pt x="22" y="34"/>
                    </a:cubicBezTo>
                    <a:cubicBezTo>
                      <a:pt x="17" y="34"/>
                      <a:pt x="12" y="33"/>
                      <a:pt x="8" y="30"/>
                    </a:cubicBezTo>
                    <a:cubicBezTo>
                      <a:pt x="3" y="28"/>
                      <a:pt x="0" y="24"/>
                      <a:pt x="0" y="21"/>
                    </a:cubicBezTo>
                    <a:lnTo>
                      <a:pt x="0" y="98"/>
                    </a:lnTo>
                    <a:cubicBezTo>
                      <a:pt x="0" y="102"/>
                      <a:pt x="3" y="105"/>
                      <a:pt x="8" y="108"/>
                    </a:cubicBezTo>
                    <a:cubicBezTo>
                      <a:pt x="13" y="110"/>
                      <a:pt x="18" y="111"/>
                      <a:pt x="24" y="111"/>
                    </a:cubicBezTo>
                    <a:cubicBezTo>
                      <a:pt x="26" y="111"/>
                      <a:pt x="28" y="111"/>
                      <a:pt x="31" y="111"/>
                    </a:cubicBezTo>
                    <a:lnTo>
                      <a:pt x="190" y="79"/>
                    </a:lnTo>
                    <a:cubicBezTo>
                      <a:pt x="193" y="78"/>
                      <a:pt x="196" y="78"/>
                      <a:pt x="199" y="78"/>
                    </a:cubicBezTo>
                    <a:cubicBezTo>
                      <a:pt x="203" y="78"/>
                      <a:pt x="207" y="79"/>
                      <a:pt x="211" y="80"/>
                    </a:cubicBezTo>
                    <a:lnTo>
                      <a:pt x="347" y="138"/>
                    </a:lnTo>
                    <a:cubicBezTo>
                      <a:pt x="351" y="140"/>
                      <a:pt x="356" y="141"/>
                      <a:pt x="360" y="141"/>
                    </a:cubicBezTo>
                    <a:cubicBezTo>
                      <a:pt x="373" y="141"/>
                      <a:pt x="384" y="135"/>
                      <a:pt x="383" y="127"/>
                    </a:cubicBezTo>
                    <a:lnTo>
                      <a:pt x="383" y="51"/>
                    </a:lnTo>
                    <a:lnTo>
                      <a:pt x="383" y="51"/>
                    </a:lnTo>
                    <a:cubicBezTo>
                      <a:pt x="382" y="58"/>
                      <a:pt x="372" y="63"/>
                      <a:pt x="361" y="63"/>
                    </a:cubicBezTo>
                    <a:cubicBezTo>
                      <a:pt x="356" y="63"/>
                      <a:pt x="351" y="62"/>
                      <a:pt x="347" y="60"/>
                    </a:cubicBezTo>
                    <a:lnTo>
                      <a:pt x="211" y="2"/>
                    </a:lnTo>
                    <a:cubicBezTo>
                      <a:pt x="206" y="1"/>
                      <a:pt x="202" y="0"/>
                      <a:pt x="197"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a:off x="637850" y="1727575"/>
                <a:ext cx="15075" cy="8575"/>
              </a:xfrm>
              <a:custGeom>
                <a:rect b="b" l="l" r="r" t="t"/>
                <a:pathLst>
                  <a:path extrusionOk="0" h="343" w="603">
                    <a:moveTo>
                      <a:pt x="333" y="0"/>
                    </a:moveTo>
                    <a:cubicBezTo>
                      <a:pt x="327" y="0"/>
                      <a:pt x="320" y="2"/>
                      <a:pt x="314" y="6"/>
                    </a:cubicBezTo>
                    <a:lnTo>
                      <a:pt x="218" y="85"/>
                    </a:lnTo>
                    <a:cubicBezTo>
                      <a:pt x="213" y="90"/>
                      <a:pt x="205" y="91"/>
                      <a:pt x="200" y="91"/>
                    </a:cubicBezTo>
                    <a:lnTo>
                      <a:pt x="31" y="91"/>
                    </a:lnTo>
                    <a:cubicBezTo>
                      <a:pt x="11" y="91"/>
                      <a:pt x="1" y="104"/>
                      <a:pt x="13" y="113"/>
                    </a:cubicBezTo>
                    <a:lnTo>
                      <a:pt x="114" y="191"/>
                    </a:lnTo>
                    <a:cubicBezTo>
                      <a:pt x="118" y="193"/>
                      <a:pt x="120" y="199"/>
                      <a:pt x="117" y="203"/>
                    </a:cubicBezTo>
                    <a:lnTo>
                      <a:pt x="65" y="296"/>
                    </a:lnTo>
                    <a:cubicBezTo>
                      <a:pt x="60" y="300"/>
                      <a:pt x="63" y="306"/>
                      <a:pt x="71" y="309"/>
                    </a:cubicBezTo>
                    <a:cubicBezTo>
                      <a:pt x="75" y="312"/>
                      <a:pt x="81" y="313"/>
                      <a:pt x="86" y="313"/>
                    </a:cubicBezTo>
                    <a:cubicBezTo>
                      <a:pt x="88" y="313"/>
                      <a:pt x="91" y="313"/>
                      <a:pt x="94" y="312"/>
                    </a:cubicBezTo>
                    <a:lnTo>
                      <a:pt x="253" y="280"/>
                    </a:lnTo>
                    <a:cubicBezTo>
                      <a:pt x="255" y="279"/>
                      <a:pt x="258" y="279"/>
                      <a:pt x="260" y="279"/>
                    </a:cubicBezTo>
                    <a:cubicBezTo>
                      <a:pt x="265" y="279"/>
                      <a:pt x="270" y="280"/>
                      <a:pt x="275" y="281"/>
                    </a:cubicBezTo>
                    <a:lnTo>
                      <a:pt x="410" y="339"/>
                    </a:lnTo>
                    <a:cubicBezTo>
                      <a:pt x="414" y="341"/>
                      <a:pt x="419" y="342"/>
                      <a:pt x="424" y="342"/>
                    </a:cubicBezTo>
                    <a:cubicBezTo>
                      <a:pt x="436" y="342"/>
                      <a:pt x="447" y="336"/>
                      <a:pt x="446" y="328"/>
                    </a:cubicBezTo>
                    <a:lnTo>
                      <a:pt x="443" y="230"/>
                    </a:lnTo>
                    <a:cubicBezTo>
                      <a:pt x="443" y="226"/>
                      <a:pt x="446" y="222"/>
                      <a:pt x="453" y="220"/>
                    </a:cubicBezTo>
                    <a:lnTo>
                      <a:pt x="590" y="162"/>
                    </a:lnTo>
                    <a:cubicBezTo>
                      <a:pt x="601" y="158"/>
                      <a:pt x="603" y="148"/>
                      <a:pt x="593" y="142"/>
                    </a:cubicBezTo>
                    <a:cubicBezTo>
                      <a:pt x="590" y="141"/>
                      <a:pt x="587" y="139"/>
                      <a:pt x="582" y="139"/>
                    </a:cubicBezTo>
                    <a:lnTo>
                      <a:pt x="421" y="110"/>
                    </a:lnTo>
                    <a:cubicBezTo>
                      <a:pt x="419" y="110"/>
                      <a:pt x="416" y="109"/>
                      <a:pt x="413" y="107"/>
                    </a:cubicBezTo>
                    <a:cubicBezTo>
                      <a:pt x="410" y="106"/>
                      <a:pt x="408" y="104"/>
                      <a:pt x="407" y="101"/>
                    </a:cubicBezTo>
                    <a:lnTo>
                      <a:pt x="356" y="9"/>
                    </a:lnTo>
                    <a:cubicBezTo>
                      <a:pt x="355" y="7"/>
                      <a:pt x="352" y="6"/>
                      <a:pt x="350" y="4"/>
                    </a:cubicBezTo>
                    <a:cubicBezTo>
                      <a:pt x="345" y="1"/>
                      <a:pt x="339"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674250" y="1751200"/>
                <a:ext cx="2800" cy="4300"/>
              </a:xfrm>
              <a:custGeom>
                <a:rect b="b" l="l" r="r" t="t"/>
                <a:pathLst>
                  <a:path extrusionOk="0" h="172" w="112">
                    <a:moveTo>
                      <a:pt x="1" y="0"/>
                    </a:moveTo>
                    <a:lnTo>
                      <a:pt x="1" y="77"/>
                    </a:lnTo>
                    <a:cubicBezTo>
                      <a:pt x="1" y="81"/>
                      <a:pt x="2" y="84"/>
                      <a:pt x="5" y="86"/>
                    </a:cubicBezTo>
                    <a:lnTo>
                      <a:pt x="107" y="164"/>
                    </a:lnTo>
                    <a:cubicBezTo>
                      <a:pt x="110" y="166"/>
                      <a:pt x="111" y="168"/>
                      <a:pt x="111" y="171"/>
                    </a:cubicBezTo>
                    <a:lnTo>
                      <a:pt x="111" y="95"/>
                    </a:lnTo>
                    <a:cubicBezTo>
                      <a:pt x="111" y="90"/>
                      <a:pt x="110" y="87"/>
                      <a:pt x="107" y="86"/>
                    </a:cubicBezTo>
                    <a:lnTo>
                      <a:pt x="5" y="9"/>
                    </a:lnTo>
                    <a:cubicBezTo>
                      <a:pt x="2" y="6"/>
                      <a:pt x="1" y="3"/>
                      <a:pt x="1"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685125" y="1752400"/>
                <a:ext cx="3950" cy="3900"/>
              </a:xfrm>
              <a:custGeom>
                <a:rect b="b" l="l" r="r" t="t"/>
                <a:pathLst>
                  <a:path extrusionOk="0" h="156" w="158">
                    <a:moveTo>
                      <a:pt x="157" y="0"/>
                    </a:moveTo>
                    <a:cubicBezTo>
                      <a:pt x="157" y="3"/>
                      <a:pt x="155" y="7"/>
                      <a:pt x="147" y="10"/>
                    </a:cubicBezTo>
                    <a:lnTo>
                      <a:pt x="11" y="67"/>
                    </a:lnTo>
                    <a:cubicBezTo>
                      <a:pt x="5" y="70"/>
                      <a:pt x="1" y="74"/>
                      <a:pt x="1" y="78"/>
                    </a:cubicBezTo>
                    <a:lnTo>
                      <a:pt x="1" y="155"/>
                    </a:lnTo>
                    <a:cubicBezTo>
                      <a:pt x="1" y="151"/>
                      <a:pt x="5" y="148"/>
                      <a:pt x="11" y="145"/>
                    </a:cubicBezTo>
                    <a:lnTo>
                      <a:pt x="147" y="87"/>
                    </a:lnTo>
                    <a:cubicBezTo>
                      <a:pt x="155" y="86"/>
                      <a:pt x="157" y="81"/>
                      <a:pt x="157" y="77"/>
                    </a:cubicBezTo>
                    <a:lnTo>
                      <a:pt x="157"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675625" y="1755550"/>
                <a:ext cx="9600" cy="3525"/>
              </a:xfrm>
              <a:custGeom>
                <a:rect b="b" l="l" r="r" t="t"/>
                <a:pathLst>
                  <a:path extrusionOk="0" h="141" w="384">
                    <a:moveTo>
                      <a:pt x="384" y="50"/>
                    </a:moveTo>
                    <a:lnTo>
                      <a:pt x="384" y="52"/>
                    </a:lnTo>
                    <a:lnTo>
                      <a:pt x="384" y="52"/>
                    </a:lnTo>
                    <a:cubicBezTo>
                      <a:pt x="384" y="51"/>
                      <a:pt x="384" y="50"/>
                      <a:pt x="384" y="50"/>
                    </a:cubicBezTo>
                    <a:close/>
                    <a:moveTo>
                      <a:pt x="200" y="1"/>
                    </a:moveTo>
                    <a:cubicBezTo>
                      <a:pt x="197" y="1"/>
                      <a:pt x="194" y="1"/>
                      <a:pt x="191" y="2"/>
                    </a:cubicBezTo>
                    <a:lnTo>
                      <a:pt x="31" y="34"/>
                    </a:lnTo>
                    <a:cubicBezTo>
                      <a:pt x="29" y="34"/>
                      <a:pt x="26" y="35"/>
                      <a:pt x="23" y="35"/>
                    </a:cubicBezTo>
                    <a:cubicBezTo>
                      <a:pt x="18" y="35"/>
                      <a:pt x="13" y="34"/>
                      <a:pt x="8" y="31"/>
                    </a:cubicBezTo>
                    <a:cubicBezTo>
                      <a:pt x="4" y="29"/>
                      <a:pt x="1" y="25"/>
                      <a:pt x="1" y="21"/>
                    </a:cubicBezTo>
                    <a:lnTo>
                      <a:pt x="1" y="99"/>
                    </a:lnTo>
                    <a:cubicBezTo>
                      <a:pt x="1" y="103"/>
                      <a:pt x="4" y="106"/>
                      <a:pt x="8" y="108"/>
                    </a:cubicBezTo>
                    <a:cubicBezTo>
                      <a:pt x="13" y="110"/>
                      <a:pt x="18" y="112"/>
                      <a:pt x="23" y="112"/>
                    </a:cubicBezTo>
                    <a:cubicBezTo>
                      <a:pt x="26" y="112"/>
                      <a:pt x="29" y="112"/>
                      <a:pt x="31" y="111"/>
                    </a:cubicBezTo>
                    <a:lnTo>
                      <a:pt x="191" y="79"/>
                    </a:lnTo>
                    <a:cubicBezTo>
                      <a:pt x="193" y="78"/>
                      <a:pt x="195" y="78"/>
                      <a:pt x="197" y="78"/>
                    </a:cubicBezTo>
                    <a:cubicBezTo>
                      <a:pt x="202" y="78"/>
                      <a:pt x="207" y="79"/>
                      <a:pt x="213" y="82"/>
                    </a:cubicBezTo>
                    <a:lnTo>
                      <a:pt x="348" y="138"/>
                    </a:lnTo>
                    <a:cubicBezTo>
                      <a:pt x="352" y="140"/>
                      <a:pt x="356" y="141"/>
                      <a:pt x="361" y="141"/>
                    </a:cubicBezTo>
                    <a:cubicBezTo>
                      <a:pt x="373" y="141"/>
                      <a:pt x="384" y="135"/>
                      <a:pt x="384" y="128"/>
                    </a:cubicBezTo>
                    <a:lnTo>
                      <a:pt x="384" y="52"/>
                    </a:lnTo>
                    <a:lnTo>
                      <a:pt x="384" y="52"/>
                    </a:lnTo>
                    <a:cubicBezTo>
                      <a:pt x="383" y="59"/>
                      <a:pt x="372" y="63"/>
                      <a:pt x="361" y="63"/>
                    </a:cubicBezTo>
                    <a:cubicBezTo>
                      <a:pt x="356" y="63"/>
                      <a:pt x="352" y="63"/>
                      <a:pt x="348" y="61"/>
                    </a:cubicBezTo>
                    <a:lnTo>
                      <a:pt x="213" y="3"/>
                    </a:lnTo>
                    <a:cubicBezTo>
                      <a:pt x="208" y="1"/>
                      <a:pt x="204" y="1"/>
                      <a:pt x="200"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674250" y="1748575"/>
                <a:ext cx="14825" cy="8600"/>
              </a:xfrm>
              <a:custGeom>
                <a:rect b="b" l="l" r="r" t="t"/>
                <a:pathLst>
                  <a:path extrusionOk="0" h="344" w="593">
                    <a:moveTo>
                      <a:pt x="326" y="1"/>
                    </a:moveTo>
                    <a:cubicBezTo>
                      <a:pt x="320" y="1"/>
                      <a:pt x="313" y="2"/>
                      <a:pt x="308" y="7"/>
                    </a:cubicBezTo>
                    <a:lnTo>
                      <a:pt x="213" y="86"/>
                    </a:lnTo>
                    <a:cubicBezTo>
                      <a:pt x="207" y="91"/>
                      <a:pt x="199" y="92"/>
                      <a:pt x="192" y="92"/>
                    </a:cubicBezTo>
                    <a:lnTo>
                      <a:pt x="24" y="92"/>
                    </a:lnTo>
                    <a:cubicBezTo>
                      <a:pt x="11" y="92"/>
                      <a:pt x="1" y="99"/>
                      <a:pt x="1" y="107"/>
                    </a:cubicBezTo>
                    <a:cubicBezTo>
                      <a:pt x="1" y="110"/>
                      <a:pt x="4" y="113"/>
                      <a:pt x="5" y="114"/>
                    </a:cubicBezTo>
                    <a:lnTo>
                      <a:pt x="107" y="191"/>
                    </a:lnTo>
                    <a:lnTo>
                      <a:pt x="110" y="191"/>
                    </a:lnTo>
                    <a:cubicBezTo>
                      <a:pt x="110" y="192"/>
                      <a:pt x="111" y="194"/>
                      <a:pt x="111" y="195"/>
                    </a:cubicBezTo>
                    <a:cubicBezTo>
                      <a:pt x="111" y="197"/>
                      <a:pt x="111" y="197"/>
                      <a:pt x="111" y="198"/>
                    </a:cubicBezTo>
                    <a:cubicBezTo>
                      <a:pt x="111" y="198"/>
                      <a:pt x="111" y="200"/>
                      <a:pt x="110" y="201"/>
                    </a:cubicBezTo>
                    <a:lnTo>
                      <a:pt x="83" y="249"/>
                    </a:lnTo>
                    <a:lnTo>
                      <a:pt x="57" y="294"/>
                    </a:lnTo>
                    <a:cubicBezTo>
                      <a:pt x="54" y="300"/>
                      <a:pt x="57" y="304"/>
                      <a:pt x="63" y="308"/>
                    </a:cubicBezTo>
                    <a:cubicBezTo>
                      <a:pt x="68" y="311"/>
                      <a:pt x="73" y="311"/>
                      <a:pt x="79" y="311"/>
                    </a:cubicBezTo>
                    <a:lnTo>
                      <a:pt x="86" y="311"/>
                    </a:lnTo>
                    <a:lnTo>
                      <a:pt x="246" y="279"/>
                    </a:lnTo>
                    <a:lnTo>
                      <a:pt x="253" y="279"/>
                    </a:lnTo>
                    <a:cubicBezTo>
                      <a:pt x="257" y="279"/>
                      <a:pt x="263" y="281"/>
                      <a:pt x="268" y="282"/>
                    </a:cubicBezTo>
                    <a:lnTo>
                      <a:pt x="403" y="340"/>
                    </a:lnTo>
                    <a:cubicBezTo>
                      <a:pt x="407" y="342"/>
                      <a:pt x="411" y="342"/>
                      <a:pt x="416" y="343"/>
                    </a:cubicBezTo>
                    <a:cubicBezTo>
                      <a:pt x="429" y="343"/>
                      <a:pt x="439" y="337"/>
                      <a:pt x="439" y="329"/>
                    </a:cubicBezTo>
                    <a:lnTo>
                      <a:pt x="439" y="304"/>
                    </a:lnTo>
                    <a:lnTo>
                      <a:pt x="437" y="231"/>
                    </a:lnTo>
                    <a:cubicBezTo>
                      <a:pt x="437" y="227"/>
                      <a:pt x="440" y="223"/>
                      <a:pt x="447" y="220"/>
                    </a:cubicBezTo>
                    <a:lnTo>
                      <a:pt x="584" y="163"/>
                    </a:lnTo>
                    <a:cubicBezTo>
                      <a:pt x="585" y="163"/>
                      <a:pt x="587" y="162"/>
                      <a:pt x="588" y="162"/>
                    </a:cubicBezTo>
                    <a:cubicBezTo>
                      <a:pt x="591" y="159"/>
                      <a:pt x="592" y="156"/>
                      <a:pt x="592" y="153"/>
                    </a:cubicBezTo>
                    <a:cubicBezTo>
                      <a:pt x="592" y="149"/>
                      <a:pt x="590" y="144"/>
                      <a:pt x="587" y="143"/>
                    </a:cubicBezTo>
                    <a:cubicBezTo>
                      <a:pt x="584" y="142"/>
                      <a:pt x="579" y="140"/>
                      <a:pt x="577" y="140"/>
                    </a:cubicBezTo>
                    <a:lnTo>
                      <a:pt x="416" y="113"/>
                    </a:lnTo>
                    <a:cubicBezTo>
                      <a:pt x="413" y="111"/>
                      <a:pt x="408" y="110"/>
                      <a:pt x="405" y="108"/>
                    </a:cubicBezTo>
                    <a:cubicBezTo>
                      <a:pt x="404" y="107"/>
                      <a:pt x="401" y="105"/>
                      <a:pt x="400" y="104"/>
                    </a:cubicBezTo>
                    <a:lnTo>
                      <a:pt x="349" y="11"/>
                    </a:lnTo>
                    <a:cubicBezTo>
                      <a:pt x="347" y="8"/>
                      <a:pt x="346" y="7"/>
                      <a:pt x="343" y="5"/>
                    </a:cubicBezTo>
                    <a:cubicBezTo>
                      <a:pt x="339" y="2"/>
                      <a:pt x="333" y="1"/>
                      <a:pt x="32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658350" y="1704325"/>
                <a:ext cx="39600" cy="23250"/>
              </a:xfrm>
              <a:custGeom>
                <a:rect b="b" l="l" r="r" t="t"/>
                <a:pathLst>
                  <a:path extrusionOk="0" h="930" w="1584">
                    <a:moveTo>
                      <a:pt x="60" y="0"/>
                    </a:moveTo>
                    <a:cubicBezTo>
                      <a:pt x="47" y="0"/>
                      <a:pt x="34" y="3"/>
                      <a:pt x="22" y="11"/>
                    </a:cubicBezTo>
                    <a:cubicBezTo>
                      <a:pt x="0" y="22"/>
                      <a:pt x="2" y="42"/>
                      <a:pt x="22" y="55"/>
                    </a:cubicBezTo>
                    <a:lnTo>
                      <a:pt x="1487" y="920"/>
                    </a:lnTo>
                    <a:cubicBezTo>
                      <a:pt x="1498" y="927"/>
                      <a:pt x="1513" y="930"/>
                      <a:pt x="1526" y="930"/>
                    </a:cubicBezTo>
                    <a:cubicBezTo>
                      <a:pt x="1539" y="930"/>
                      <a:pt x="1552" y="927"/>
                      <a:pt x="1563" y="921"/>
                    </a:cubicBezTo>
                    <a:cubicBezTo>
                      <a:pt x="1584" y="912"/>
                      <a:pt x="1584" y="885"/>
                      <a:pt x="1563" y="876"/>
                    </a:cubicBezTo>
                    <a:lnTo>
                      <a:pt x="100" y="11"/>
                    </a:lnTo>
                    <a:cubicBezTo>
                      <a:pt x="87" y="3"/>
                      <a:pt x="73"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653850" y="1707125"/>
                <a:ext cx="37650" cy="21950"/>
              </a:xfrm>
              <a:custGeom>
                <a:rect b="b" l="l" r="r" t="t"/>
                <a:pathLst>
                  <a:path extrusionOk="0" h="878" w="1506">
                    <a:moveTo>
                      <a:pt x="60" y="0"/>
                    </a:moveTo>
                    <a:cubicBezTo>
                      <a:pt x="47" y="0"/>
                      <a:pt x="34" y="3"/>
                      <a:pt x="22" y="9"/>
                    </a:cubicBezTo>
                    <a:cubicBezTo>
                      <a:pt x="0" y="22"/>
                      <a:pt x="2" y="42"/>
                      <a:pt x="22" y="54"/>
                    </a:cubicBezTo>
                    <a:lnTo>
                      <a:pt x="1408" y="867"/>
                    </a:lnTo>
                    <a:cubicBezTo>
                      <a:pt x="1422" y="874"/>
                      <a:pt x="1435" y="877"/>
                      <a:pt x="1449" y="877"/>
                    </a:cubicBezTo>
                    <a:cubicBezTo>
                      <a:pt x="1462" y="877"/>
                      <a:pt x="1474" y="874"/>
                      <a:pt x="1485" y="869"/>
                    </a:cubicBezTo>
                    <a:cubicBezTo>
                      <a:pt x="1506" y="860"/>
                      <a:pt x="1506" y="831"/>
                      <a:pt x="1485" y="824"/>
                    </a:cubicBezTo>
                    <a:lnTo>
                      <a:pt x="99" y="10"/>
                    </a:lnTo>
                    <a:cubicBezTo>
                      <a:pt x="87" y="3"/>
                      <a:pt x="73"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644125" y="1712525"/>
                <a:ext cx="34825" cy="20200"/>
              </a:xfrm>
              <a:custGeom>
                <a:rect b="b" l="l" r="r" t="t"/>
                <a:pathLst>
                  <a:path extrusionOk="0" h="808" w="1393">
                    <a:moveTo>
                      <a:pt x="60" y="0"/>
                    </a:moveTo>
                    <a:cubicBezTo>
                      <a:pt x="47" y="0"/>
                      <a:pt x="34" y="3"/>
                      <a:pt x="24" y="10"/>
                    </a:cubicBezTo>
                    <a:cubicBezTo>
                      <a:pt x="1" y="22"/>
                      <a:pt x="4" y="42"/>
                      <a:pt x="24" y="55"/>
                    </a:cubicBezTo>
                    <a:lnTo>
                      <a:pt x="1296" y="798"/>
                    </a:lnTo>
                    <a:cubicBezTo>
                      <a:pt x="1309" y="803"/>
                      <a:pt x="1322" y="808"/>
                      <a:pt x="1336" y="808"/>
                    </a:cubicBezTo>
                    <a:cubicBezTo>
                      <a:pt x="1349" y="808"/>
                      <a:pt x="1361" y="803"/>
                      <a:pt x="1373" y="798"/>
                    </a:cubicBezTo>
                    <a:cubicBezTo>
                      <a:pt x="1393" y="789"/>
                      <a:pt x="1393" y="761"/>
                      <a:pt x="1373" y="753"/>
                    </a:cubicBezTo>
                    <a:lnTo>
                      <a:pt x="101" y="10"/>
                    </a:lnTo>
                    <a:cubicBezTo>
                      <a:pt x="88" y="3"/>
                      <a:pt x="73"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649000" y="1709750"/>
                <a:ext cx="39375" cy="22975"/>
              </a:xfrm>
              <a:custGeom>
                <a:rect b="b" l="l" r="r" t="t"/>
                <a:pathLst>
                  <a:path extrusionOk="0" h="919" w="1575">
                    <a:moveTo>
                      <a:pt x="58" y="1"/>
                    </a:moveTo>
                    <a:cubicBezTo>
                      <a:pt x="45" y="1"/>
                      <a:pt x="33" y="4"/>
                      <a:pt x="22" y="10"/>
                    </a:cubicBezTo>
                    <a:cubicBezTo>
                      <a:pt x="0" y="23"/>
                      <a:pt x="2" y="43"/>
                      <a:pt x="22" y="55"/>
                    </a:cubicBezTo>
                    <a:lnTo>
                      <a:pt x="1479" y="909"/>
                    </a:lnTo>
                    <a:cubicBezTo>
                      <a:pt x="1492" y="916"/>
                      <a:pt x="1505" y="919"/>
                      <a:pt x="1520" y="919"/>
                    </a:cubicBezTo>
                    <a:cubicBezTo>
                      <a:pt x="1531" y="919"/>
                      <a:pt x="1544" y="916"/>
                      <a:pt x="1556" y="910"/>
                    </a:cubicBezTo>
                    <a:cubicBezTo>
                      <a:pt x="1575" y="901"/>
                      <a:pt x="1575" y="874"/>
                      <a:pt x="1556" y="865"/>
                    </a:cubicBezTo>
                    <a:lnTo>
                      <a:pt x="99" y="11"/>
                    </a:lnTo>
                    <a:cubicBezTo>
                      <a:pt x="86" y="4"/>
                      <a:pt x="73" y="1"/>
                      <a:pt x="5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a:off x="650075" y="1737175"/>
                <a:ext cx="2775" cy="4300"/>
              </a:xfrm>
              <a:custGeom>
                <a:rect b="b" l="l" r="r" t="t"/>
                <a:pathLst>
                  <a:path extrusionOk="0" h="172" w="111">
                    <a:moveTo>
                      <a:pt x="1" y="0"/>
                    </a:moveTo>
                    <a:lnTo>
                      <a:pt x="1" y="77"/>
                    </a:lnTo>
                    <a:cubicBezTo>
                      <a:pt x="1" y="80"/>
                      <a:pt x="2" y="83"/>
                      <a:pt x="5" y="86"/>
                    </a:cubicBezTo>
                    <a:lnTo>
                      <a:pt x="106" y="163"/>
                    </a:lnTo>
                    <a:cubicBezTo>
                      <a:pt x="109" y="164"/>
                      <a:pt x="111" y="167"/>
                      <a:pt x="111" y="171"/>
                    </a:cubicBezTo>
                    <a:lnTo>
                      <a:pt x="111" y="93"/>
                    </a:lnTo>
                    <a:cubicBezTo>
                      <a:pt x="111" y="90"/>
                      <a:pt x="109" y="87"/>
                      <a:pt x="106" y="86"/>
                    </a:cubicBezTo>
                    <a:lnTo>
                      <a:pt x="5" y="7"/>
                    </a:lnTo>
                    <a:cubicBezTo>
                      <a:pt x="2" y="6"/>
                      <a:pt x="1" y="3"/>
                      <a:pt x="1"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a:off x="660950" y="1738325"/>
                <a:ext cx="3950" cy="3950"/>
              </a:xfrm>
              <a:custGeom>
                <a:rect b="b" l="l" r="r" t="t"/>
                <a:pathLst>
                  <a:path extrusionOk="0" h="158" w="158">
                    <a:moveTo>
                      <a:pt x="157" y="1"/>
                    </a:moveTo>
                    <a:cubicBezTo>
                      <a:pt x="157" y="5"/>
                      <a:pt x="154" y="9"/>
                      <a:pt x="147" y="12"/>
                    </a:cubicBezTo>
                    <a:lnTo>
                      <a:pt x="11" y="69"/>
                    </a:lnTo>
                    <a:cubicBezTo>
                      <a:pt x="5" y="72"/>
                      <a:pt x="1" y="76"/>
                      <a:pt x="1" y="80"/>
                    </a:cubicBezTo>
                    <a:lnTo>
                      <a:pt x="1" y="157"/>
                    </a:lnTo>
                    <a:cubicBezTo>
                      <a:pt x="1" y="153"/>
                      <a:pt x="5" y="148"/>
                      <a:pt x="11" y="146"/>
                    </a:cubicBezTo>
                    <a:lnTo>
                      <a:pt x="147" y="89"/>
                    </a:lnTo>
                    <a:cubicBezTo>
                      <a:pt x="154" y="86"/>
                      <a:pt x="157" y="82"/>
                      <a:pt x="157" y="79"/>
                    </a:cubicBezTo>
                    <a:lnTo>
                      <a:pt x="157" y="1"/>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651450" y="1741525"/>
                <a:ext cx="9625" cy="3525"/>
              </a:xfrm>
              <a:custGeom>
                <a:rect b="b" l="l" r="r" t="t"/>
                <a:pathLst>
                  <a:path extrusionOk="0" h="141" w="385">
                    <a:moveTo>
                      <a:pt x="200" y="1"/>
                    </a:moveTo>
                    <a:cubicBezTo>
                      <a:pt x="197" y="1"/>
                      <a:pt x="194" y="1"/>
                      <a:pt x="191" y="2"/>
                    </a:cubicBezTo>
                    <a:lnTo>
                      <a:pt x="31" y="33"/>
                    </a:lnTo>
                    <a:cubicBezTo>
                      <a:pt x="29" y="34"/>
                      <a:pt x="27" y="34"/>
                      <a:pt x="24" y="34"/>
                    </a:cubicBezTo>
                    <a:cubicBezTo>
                      <a:pt x="19" y="34"/>
                      <a:pt x="13" y="33"/>
                      <a:pt x="8" y="31"/>
                    </a:cubicBezTo>
                    <a:cubicBezTo>
                      <a:pt x="4" y="28"/>
                      <a:pt x="1" y="25"/>
                      <a:pt x="1" y="20"/>
                    </a:cubicBezTo>
                    <a:lnTo>
                      <a:pt x="1" y="99"/>
                    </a:lnTo>
                    <a:cubicBezTo>
                      <a:pt x="1" y="102"/>
                      <a:pt x="4" y="106"/>
                      <a:pt x="8" y="107"/>
                    </a:cubicBezTo>
                    <a:cubicBezTo>
                      <a:pt x="13" y="110"/>
                      <a:pt x="17" y="111"/>
                      <a:pt x="22" y="111"/>
                    </a:cubicBezTo>
                    <a:cubicBezTo>
                      <a:pt x="25" y="111"/>
                      <a:pt x="28" y="111"/>
                      <a:pt x="31" y="110"/>
                    </a:cubicBezTo>
                    <a:lnTo>
                      <a:pt x="191" y="78"/>
                    </a:lnTo>
                    <a:cubicBezTo>
                      <a:pt x="194" y="78"/>
                      <a:pt x="197" y="77"/>
                      <a:pt x="200" y="77"/>
                    </a:cubicBezTo>
                    <a:cubicBezTo>
                      <a:pt x="204" y="77"/>
                      <a:pt x="208" y="78"/>
                      <a:pt x="211" y="80"/>
                    </a:cubicBezTo>
                    <a:lnTo>
                      <a:pt x="347" y="138"/>
                    </a:lnTo>
                    <a:cubicBezTo>
                      <a:pt x="352" y="140"/>
                      <a:pt x="357" y="141"/>
                      <a:pt x="361" y="141"/>
                    </a:cubicBezTo>
                    <a:cubicBezTo>
                      <a:pt x="374" y="141"/>
                      <a:pt x="385" y="135"/>
                      <a:pt x="384" y="126"/>
                    </a:cubicBezTo>
                    <a:lnTo>
                      <a:pt x="384" y="49"/>
                    </a:lnTo>
                    <a:cubicBezTo>
                      <a:pt x="384" y="58"/>
                      <a:pt x="373" y="63"/>
                      <a:pt x="361" y="63"/>
                    </a:cubicBezTo>
                    <a:cubicBezTo>
                      <a:pt x="356" y="63"/>
                      <a:pt x="352" y="63"/>
                      <a:pt x="347" y="61"/>
                    </a:cubicBezTo>
                    <a:lnTo>
                      <a:pt x="211" y="3"/>
                    </a:lnTo>
                    <a:cubicBezTo>
                      <a:pt x="208" y="1"/>
                      <a:pt x="204" y="1"/>
                      <a:pt x="200"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a:off x="649850" y="1734525"/>
                <a:ext cx="15075" cy="8600"/>
              </a:xfrm>
              <a:custGeom>
                <a:rect b="b" l="l" r="r" t="t"/>
                <a:pathLst>
                  <a:path extrusionOk="0" h="344" w="603">
                    <a:moveTo>
                      <a:pt x="334" y="1"/>
                    </a:moveTo>
                    <a:cubicBezTo>
                      <a:pt x="327" y="1"/>
                      <a:pt x="321" y="3"/>
                      <a:pt x="314" y="8"/>
                    </a:cubicBezTo>
                    <a:lnTo>
                      <a:pt x="218" y="87"/>
                    </a:lnTo>
                    <a:cubicBezTo>
                      <a:pt x="213" y="90"/>
                      <a:pt x="205" y="93"/>
                      <a:pt x="200" y="93"/>
                    </a:cubicBezTo>
                    <a:lnTo>
                      <a:pt x="31" y="93"/>
                    </a:lnTo>
                    <a:cubicBezTo>
                      <a:pt x="11" y="93"/>
                      <a:pt x="1" y="105"/>
                      <a:pt x="13" y="115"/>
                    </a:cubicBezTo>
                    <a:lnTo>
                      <a:pt x="114" y="192"/>
                    </a:lnTo>
                    <a:cubicBezTo>
                      <a:pt x="118" y="195"/>
                      <a:pt x="120" y="199"/>
                      <a:pt x="117" y="205"/>
                    </a:cubicBezTo>
                    <a:lnTo>
                      <a:pt x="65" y="296"/>
                    </a:lnTo>
                    <a:cubicBezTo>
                      <a:pt x="62" y="302"/>
                      <a:pt x="65" y="306"/>
                      <a:pt x="71" y="311"/>
                    </a:cubicBezTo>
                    <a:cubicBezTo>
                      <a:pt x="76" y="313"/>
                      <a:pt x="82" y="314"/>
                      <a:pt x="88" y="314"/>
                    </a:cubicBezTo>
                    <a:cubicBezTo>
                      <a:pt x="91" y="314"/>
                      <a:pt x="93" y="314"/>
                      <a:pt x="95" y="313"/>
                    </a:cubicBezTo>
                    <a:lnTo>
                      <a:pt x="255" y="282"/>
                    </a:lnTo>
                    <a:cubicBezTo>
                      <a:pt x="258" y="281"/>
                      <a:pt x="261" y="281"/>
                      <a:pt x="264" y="281"/>
                    </a:cubicBezTo>
                    <a:cubicBezTo>
                      <a:pt x="268" y="281"/>
                      <a:pt x="272" y="281"/>
                      <a:pt x="275" y="283"/>
                    </a:cubicBezTo>
                    <a:lnTo>
                      <a:pt x="411" y="341"/>
                    </a:lnTo>
                    <a:cubicBezTo>
                      <a:pt x="415" y="343"/>
                      <a:pt x="420" y="343"/>
                      <a:pt x="424" y="343"/>
                    </a:cubicBezTo>
                    <a:cubicBezTo>
                      <a:pt x="436" y="343"/>
                      <a:pt x="448" y="338"/>
                      <a:pt x="448" y="329"/>
                    </a:cubicBezTo>
                    <a:lnTo>
                      <a:pt x="445" y="232"/>
                    </a:lnTo>
                    <a:cubicBezTo>
                      <a:pt x="445" y="228"/>
                      <a:pt x="448" y="224"/>
                      <a:pt x="453" y="221"/>
                    </a:cubicBezTo>
                    <a:lnTo>
                      <a:pt x="591" y="164"/>
                    </a:lnTo>
                    <a:cubicBezTo>
                      <a:pt x="603" y="158"/>
                      <a:pt x="603" y="148"/>
                      <a:pt x="594" y="144"/>
                    </a:cubicBezTo>
                    <a:cubicBezTo>
                      <a:pt x="590" y="141"/>
                      <a:pt x="587" y="141"/>
                      <a:pt x="584" y="139"/>
                    </a:cubicBezTo>
                    <a:lnTo>
                      <a:pt x="423" y="112"/>
                    </a:lnTo>
                    <a:cubicBezTo>
                      <a:pt x="420" y="112"/>
                      <a:pt x="416" y="110"/>
                      <a:pt x="413" y="109"/>
                    </a:cubicBezTo>
                    <a:cubicBezTo>
                      <a:pt x="411" y="108"/>
                      <a:pt x="408" y="105"/>
                      <a:pt x="407" y="103"/>
                    </a:cubicBezTo>
                    <a:lnTo>
                      <a:pt x="356" y="10"/>
                    </a:lnTo>
                    <a:cubicBezTo>
                      <a:pt x="355" y="8"/>
                      <a:pt x="353" y="6"/>
                      <a:pt x="350" y="5"/>
                    </a:cubicBezTo>
                    <a:cubicBezTo>
                      <a:pt x="345" y="2"/>
                      <a:pt x="340" y="1"/>
                      <a:pt x="334"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a:off x="680175" y="1668825"/>
                <a:ext cx="101925" cy="59075"/>
              </a:xfrm>
              <a:custGeom>
                <a:rect b="b" l="l" r="r" t="t"/>
                <a:pathLst>
                  <a:path extrusionOk="0" h="2363" w="4077">
                    <a:moveTo>
                      <a:pt x="1746" y="1"/>
                    </a:moveTo>
                    <a:lnTo>
                      <a:pt x="0" y="1017"/>
                    </a:lnTo>
                    <a:lnTo>
                      <a:pt x="2329" y="2363"/>
                    </a:lnTo>
                    <a:lnTo>
                      <a:pt x="4076" y="1346"/>
                    </a:lnTo>
                    <a:lnTo>
                      <a:pt x="1746" y="1"/>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a:off x="662225" y="1744225"/>
                <a:ext cx="2775" cy="4300"/>
              </a:xfrm>
              <a:custGeom>
                <a:rect b="b" l="l" r="r" t="t"/>
                <a:pathLst>
                  <a:path extrusionOk="0" h="172" w="111">
                    <a:moveTo>
                      <a:pt x="0" y="1"/>
                    </a:moveTo>
                    <a:lnTo>
                      <a:pt x="0" y="78"/>
                    </a:lnTo>
                    <a:cubicBezTo>
                      <a:pt x="0" y="81"/>
                      <a:pt x="2" y="84"/>
                      <a:pt x="5" y="86"/>
                    </a:cubicBezTo>
                    <a:lnTo>
                      <a:pt x="106" y="163"/>
                    </a:lnTo>
                    <a:cubicBezTo>
                      <a:pt x="109" y="165"/>
                      <a:pt x="111" y="169"/>
                      <a:pt x="111" y="172"/>
                    </a:cubicBezTo>
                    <a:lnTo>
                      <a:pt x="111" y="94"/>
                    </a:lnTo>
                    <a:cubicBezTo>
                      <a:pt x="111" y="91"/>
                      <a:pt x="109" y="88"/>
                      <a:pt x="106" y="86"/>
                    </a:cubicBezTo>
                    <a:lnTo>
                      <a:pt x="5" y="8"/>
                    </a:lnTo>
                    <a:cubicBezTo>
                      <a:pt x="2" y="7"/>
                      <a:pt x="0" y="4"/>
                      <a:pt x="0"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p:nvPr/>
            </p:nvSpPr>
            <p:spPr>
              <a:xfrm>
                <a:off x="673100" y="1745400"/>
                <a:ext cx="3950" cy="3925"/>
              </a:xfrm>
              <a:custGeom>
                <a:rect b="b" l="l" r="r" t="t"/>
                <a:pathLst>
                  <a:path extrusionOk="0" h="157" w="158">
                    <a:moveTo>
                      <a:pt x="157" y="0"/>
                    </a:moveTo>
                    <a:cubicBezTo>
                      <a:pt x="157" y="5"/>
                      <a:pt x="154" y="9"/>
                      <a:pt x="147" y="12"/>
                    </a:cubicBezTo>
                    <a:lnTo>
                      <a:pt x="11" y="68"/>
                    </a:lnTo>
                    <a:cubicBezTo>
                      <a:pt x="5" y="71"/>
                      <a:pt x="0" y="76"/>
                      <a:pt x="0" y="80"/>
                    </a:cubicBezTo>
                    <a:lnTo>
                      <a:pt x="0" y="157"/>
                    </a:lnTo>
                    <a:cubicBezTo>
                      <a:pt x="0" y="153"/>
                      <a:pt x="5" y="148"/>
                      <a:pt x="11" y="145"/>
                    </a:cubicBezTo>
                    <a:lnTo>
                      <a:pt x="147" y="89"/>
                    </a:lnTo>
                    <a:cubicBezTo>
                      <a:pt x="154" y="86"/>
                      <a:pt x="157" y="81"/>
                      <a:pt x="157" y="79"/>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a:off x="663600" y="1748575"/>
                <a:ext cx="9625" cy="3525"/>
              </a:xfrm>
              <a:custGeom>
                <a:rect b="b" l="l" r="r" t="t"/>
                <a:pathLst>
                  <a:path extrusionOk="0" h="141" w="385">
                    <a:moveTo>
                      <a:pt x="383" y="50"/>
                    </a:moveTo>
                    <a:lnTo>
                      <a:pt x="383" y="52"/>
                    </a:lnTo>
                    <a:lnTo>
                      <a:pt x="383" y="52"/>
                    </a:lnTo>
                    <a:cubicBezTo>
                      <a:pt x="383" y="51"/>
                      <a:pt x="383" y="51"/>
                      <a:pt x="383" y="50"/>
                    </a:cubicBezTo>
                    <a:close/>
                    <a:moveTo>
                      <a:pt x="196" y="0"/>
                    </a:moveTo>
                    <a:cubicBezTo>
                      <a:pt x="194" y="0"/>
                      <a:pt x="192" y="0"/>
                      <a:pt x="190" y="1"/>
                    </a:cubicBezTo>
                    <a:lnTo>
                      <a:pt x="31" y="33"/>
                    </a:lnTo>
                    <a:cubicBezTo>
                      <a:pt x="28" y="34"/>
                      <a:pt x="26" y="34"/>
                      <a:pt x="23" y="34"/>
                    </a:cubicBezTo>
                    <a:cubicBezTo>
                      <a:pt x="18" y="34"/>
                      <a:pt x="12" y="33"/>
                      <a:pt x="8" y="30"/>
                    </a:cubicBezTo>
                    <a:cubicBezTo>
                      <a:pt x="3" y="28"/>
                      <a:pt x="1" y="26"/>
                      <a:pt x="1" y="21"/>
                    </a:cubicBezTo>
                    <a:lnTo>
                      <a:pt x="1" y="98"/>
                    </a:lnTo>
                    <a:cubicBezTo>
                      <a:pt x="1" y="102"/>
                      <a:pt x="3" y="107"/>
                      <a:pt x="8" y="108"/>
                    </a:cubicBezTo>
                    <a:cubicBezTo>
                      <a:pt x="13" y="110"/>
                      <a:pt x="19" y="112"/>
                      <a:pt x="25" y="112"/>
                    </a:cubicBezTo>
                    <a:cubicBezTo>
                      <a:pt x="27" y="112"/>
                      <a:pt x="29" y="111"/>
                      <a:pt x="31" y="111"/>
                    </a:cubicBezTo>
                    <a:lnTo>
                      <a:pt x="190" y="79"/>
                    </a:lnTo>
                    <a:cubicBezTo>
                      <a:pt x="193" y="79"/>
                      <a:pt x="196" y="78"/>
                      <a:pt x="199" y="78"/>
                    </a:cubicBezTo>
                    <a:cubicBezTo>
                      <a:pt x="204" y="78"/>
                      <a:pt x="208" y="79"/>
                      <a:pt x="212" y="81"/>
                    </a:cubicBezTo>
                    <a:lnTo>
                      <a:pt x="347" y="139"/>
                    </a:lnTo>
                    <a:cubicBezTo>
                      <a:pt x="351" y="140"/>
                      <a:pt x="356" y="141"/>
                      <a:pt x="361" y="141"/>
                    </a:cubicBezTo>
                    <a:cubicBezTo>
                      <a:pt x="373" y="141"/>
                      <a:pt x="384" y="136"/>
                      <a:pt x="383" y="127"/>
                    </a:cubicBezTo>
                    <a:lnTo>
                      <a:pt x="383" y="52"/>
                    </a:lnTo>
                    <a:lnTo>
                      <a:pt x="383" y="52"/>
                    </a:lnTo>
                    <a:cubicBezTo>
                      <a:pt x="382" y="58"/>
                      <a:pt x="372" y="63"/>
                      <a:pt x="361" y="63"/>
                    </a:cubicBezTo>
                    <a:cubicBezTo>
                      <a:pt x="357" y="63"/>
                      <a:pt x="352" y="62"/>
                      <a:pt x="347" y="60"/>
                    </a:cubicBezTo>
                    <a:lnTo>
                      <a:pt x="212" y="4"/>
                    </a:lnTo>
                    <a:cubicBezTo>
                      <a:pt x="207" y="2"/>
                      <a:pt x="202" y="0"/>
                      <a:pt x="196"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a:off x="662000" y="1741600"/>
                <a:ext cx="15075" cy="8575"/>
              </a:xfrm>
              <a:custGeom>
                <a:rect b="b" l="l" r="r" t="t"/>
                <a:pathLst>
                  <a:path extrusionOk="0" h="343" w="603">
                    <a:moveTo>
                      <a:pt x="333" y="0"/>
                    </a:moveTo>
                    <a:cubicBezTo>
                      <a:pt x="327" y="0"/>
                      <a:pt x="321" y="2"/>
                      <a:pt x="315" y="6"/>
                    </a:cubicBezTo>
                    <a:lnTo>
                      <a:pt x="218" y="87"/>
                    </a:lnTo>
                    <a:cubicBezTo>
                      <a:pt x="214" y="90"/>
                      <a:pt x="207" y="93"/>
                      <a:pt x="199" y="93"/>
                    </a:cubicBezTo>
                    <a:lnTo>
                      <a:pt x="31" y="93"/>
                    </a:lnTo>
                    <a:cubicBezTo>
                      <a:pt x="12" y="93"/>
                      <a:pt x="1" y="104"/>
                      <a:pt x="14" y="113"/>
                    </a:cubicBezTo>
                    <a:lnTo>
                      <a:pt x="115" y="191"/>
                    </a:lnTo>
                    <a:cubicBezTo>
                      <a:pt x="120" y="194"/>
                      <a:pt x="121" y="199"/>
                      <a:pt x="118" y="203"/>
                    </a:cubicBezTo>
                    <a:lnTo>
                      <a:pt x="66" y="296"/>
                    </a:lnTo>
                    <a:cubicBezTo>
                      <a:pt x="63" y="302"/>
                      <a:pt x="66" y="306"/>
                      <a:pt x="72" y="309"/>
                    </a:cubicBezTo>
                    <a:cubicBezTo>
                      <a:pt x="77" y="312"/>
                      <a:pt x="83" y="314"/>
                      <a:pt x="89" y="314"/>
                    </a:cubicBezTo>
                    <a:cubicBezTo>
                      <a:pt x="91" y="314"/>
                      <a:pt x="93" y="314"/>
                      <a:pt x="95" y="313"/>
                    </a:cubicBezTo>
                    <a:lnTo>
                      <a:pt x="254" y="280"/>
                    </a:lnTo>
                    <a:cubicBezTo>
                      <a:pt x="256" y="279"/>
                      <a:pt x="258" y="279"/>
                      <a:pt x="260" y="279"/>
                    </a:cubicBezTo>
                    <a:cubicBezTo>
                      <a:pt x="266" y="279"/>
                      <a:pt x="271" y="281"/>
                      <a:pt x="275" y="283"/>
                    </a:cubicBezTo>
                    <a:lnTo>
                      <a:pt x="411" y="339"/>
                    </a:lnTo>
                    <a:cubicBezTo>
                      <a:pt x="416" y="341"/>
                      <a:pt x="421" y="342"/>
                      <a:pt x="425" y="342"/>
                    </a:cubicBezTo>
                    <a:cubicBezTo>
                      <a:pt x="437" y="342"/>
                      <a:pt x="448" y="336"/>
                      <a:pt x="447" y="329"/>
                    </a:cubicBezTo>
                    <a:lnTo>
                      <a:pt x="444" y="232"/>
                    </a:lnTo>
                    <a:cubicBezTo>
                      <a:pt x="444" y="228"/>
                      <a:pt x="447" y="223"/>
                      <a:pt x="453" y="220"/>
                    </a:cubicBezTo>
                    <a:lnTo>
                      <a:pt x="591" y="164"/>
                    </a:lnTo>
                    <a:cubicBezTo>
                      <a:pt x="602" y="158"/>
                      <a:pt x="602" y="148"/>
                      <a:pt x="594" y="142"/>
                    </a:cubicBezTo>
                    <a:cubicBezTo>
                      <a:pt x="589" y="141"/>
                      <a:pt x="587" y="141"/>
                      <a:pt x="584" y="139"/>
                    </a:cubicBezTo>
                    <a:lnTo>
                      <a:pt x="423" y="112"/>
                    </a:lnTo>
                    <a:cubicBezTo>
                      <a:pt x="420" y="110"/>
                      <a:pt x="415" y="110"/>
                      <a:pt x="413" y="109"/>
                    </a:cubicBezTo>
                    <a:cubicBezTo>
                      <a:pt x="411" y="107"/>
                      <a:pt x="408" y="104"/>
                      <a:pt x="407" y="103"/>
                    </a:cubicBezTo>
                    <a:lnTo>
                      <a:pt x="356" y="10"/>
                    </a:lnTo>
                    <a:cubicBezTo>
                      <a:pt x="355" y="7"/>
                      <a:pt x="353" y="6"/>
                      <a:pt x="350" y="4"/>
                    </a:cubicBezTo>
                    <a:cubicBezTo>
                      <a:pt x="345" y="2"/>
                      <a:pt x="339"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a:off x="401400" y="1645275"/>
                <a:ext cx="229300" cy="103625"/>
              </a:xfrm>
              <a:custGeom>
                <a:rect b="b" l="l" r="r" t="t"/>
                <a:pathLst>
                  <a:path extrusionOk="0" h="4145" w="9172">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3"/>
              <p:cNvSpPr/>
              <p:nvPr/>
            </p:nvSpPr>
            <p:spPr>
              <a:xfrm>
                <a:off x="469625" y="1687025"/>
                <a:ext cx="133025" cy="64225"/>
              </a:xfrm>
              <a:custGeom>
                <a:rect b="b" l="l" r="r" t="t"/>
                <a:pathLst>
                  <a:path extrusionOk="0" h="2569" w="5321">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a:off x="569025" y="1707225"/>
                <a:ext cx="14775" cy="6150"/>
              </a:xfrm>
              <a:custGeom>
                <a:rect b="b" l="l" r="r" t="t"/>
                <a:pathLst>
                  <a:path extrusionOk="0" h="246" w="591">
                    <a:moveTo>
                      <a:pt x="347" y="0"/>
                    </a:moveTo>
                    <a:cubicBezTo>
                      <a:pt x="247" y="0"/>
                      <a:pt x="147" y="25"/>
                      <a:pt x="58" y="71"/>
                    </a:cubicBezTo>
                    <a:lnTo>
                      <a:pt x="0" y="106"/>
                    </a:lnTo>
                    <a:lnTo>
                      <a:pt x="241" y="245"/>
                    </a:lnTo>
                    <a:lnTo>
                      <a:pt x="590" y="42"/>
                    </a:lnTo>
                    <a:cubicBezTo>
                      <a:pt x="515" y="15"/>
                      <a:pt x="435" y="0"/>
                      <a:pt x="356" y="0"/>
                    </a:cubicBezTo>
                    <a:cubicBezTo>
                      <a:pt x="353" y="0"/>
                      <a:pt x="350"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a:off x="473600" y="1702825"/>
                <a:ext cx="83275" cy="57575"/>
              </a:xfrm>
              <a:custGeom>
                <a:rect b="b" l="l" r="r" t="t"/>
                <a:pathLst>
                  <a:path extrusionOk="0" h="2303" w="3331">
                    <a:moveTo>
                      <a:pt x="3330" y="1"/>
                    </a:moveTo>
                    <a:lnTo>
                      <a:pt x="1" y="1937"/>
                    </a:lnTo>
                    <a:lnTo>
                      <a:pt x="566" y="2267"/>
                    </a:lnTo>
                    <a:cubicBezTo>
                      <a:pt x="576" y="2273"/>
                      <a:pt x="588" y="2279"/>
                      <a:pt x="600" y="2283"/>
                    </a:cubicBezTo>
                    <a:cubicBezTo>
                      <a:pt x="607" y="2286"/>
                      <a:pt x="614" y="2288"/>
                      <a:pt x="621" y="2291"/>
                    </a:cubicBezTo>
                    <a:cubicBezTo>
                      <a:pt x="626" y="2292"/>
                      <a:pt x="629" y="2292"/>
                      <a:pt x="633" y="2293"/>
                    </a:cubicBezTo>
                    <a:cubicBezTo>
                      <a:pt x="640" y="2295"/>
                      <a:pt x="647" y="2296"/>
                      <a:pt x="655" y="2298"/>
                    </a:cubicBezTo>
                    <a:cubicBezTo>
                      <a:pt x="663" y="2299"/>
                      <a:pt x="668" y="2301"/>
                      <a:pt x="675" y="2301"/>
                    </a:cubicBezTo>
                    <a:lnTo>
                      <a:pt x="692" y="2302"/>
                    </a:lnTo>
                    <a:lnTo>
                      <a:pt x="733" y="2302"/>
                    </a:lnTo>
                    <a:cubicBezTo>
                      <a:pt x="740" y="2302"/>
                      <a:pt x="746" y="2302"/>
                      <a:pt x="752" y="2301"/>
                    </a:cubicBezTo>
                    <a:lnTo>
                      <a:pt x="755" y="2301"/>
                    </a:lnTo>
                    <a:cubicBezTo>
                      <a:pt x="759" y="2301"/>
                      <a:pt x="765" y="2299"/>
                      <a:pt x="771" y="2299"/>
                    </a:cubicBezTo>
                    <a:lnTo>
                      <a:pt x="781" y="2296"/>
                    </a:lnTo>
                    <a:cubicBezTo>
                      <a:pt x="784" y="2296"/>
                      <a:pt x="787" y="2296"/>
                      <a:pt x="790" y="2295"/>
                    </a:cubicBezTo>
                    <a:cubicBezTo>
                      <a:pt x="803" y="2292"/>
                      <a:pt x="817" y="2288"/>
                      <a:pt x="830" y="2283"/>
                    </a:cubicBezTo>
                    <a:cubicBezTo>
                      <a:pt x="840" y="2279"/>
                      <a:pt x="849" y="2275"/>
                      <a:pt x="858" y="2270"/>
                    </a:cubicBezTo>
                    <a:lnTo>
                      <a:pt x="3285" y="868"/>
                    </a:lnTo>
                    <a:lnTo>
                      <a:pt x="2569" y="453"/>
                    </a:lnTo>
                    <a:lnTo>
                      <a:pt x="3330" y="1"/>
                    </a:lnTo>
                    <a:close/>
                  </a:path>
                </a:pathLst>
              </a:custGeom>
              <a:solidFill>
                <a:srgbClr val="FF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a:off x="537800" y="1702825"/>
                <a:ext cx="37250" cy="21675"/>
              </a:xfrm>
              <a:custGeom>
                <a:rect b="b" l="l" r="r" t="t"/>
                <a:pathLst>
                  <a:path extrusionOk="0" h="867" w="1490">
                    <a:moveTo>
                      <a:pt x="762" y="1"/>
                    </a:moveTo>
                    <a:lnTo>
                      <a:pt x="1" y="453"/>
                    </a:lnTo>
                    <a:lnTo>
                      <a:pt x="717" y="867"/>
                    </a:lnTo>
                    <a:lnTo>
                      <a:pt x="1490" y="421"/>
                    </a:lnTo>
                    <a:lnTo>
                      <a:pt x="1249" y="282"/>
                    </a:lnTo>
                    <a:lnTo>
                      <a:pt x="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a:off x="615750" y="1685250"/>
                <a:ext cx="13150" cy="7600"/>
              </a:xfrm>
              <a:custGeom>
                <a:rect b="b" l="l" r="r" t="t"/>
                <a:pathLst>
                  <a:path extrusionOk="0" h="304" w="526">
                    <a:moveTo>
                      <a:pt x="525" y="1"/>
                    </a:moveTo>
                    <a:lnTo>
                      <a:pt x="520" y="4"/>
                    </a:lnTo>
                    <a:lnTo>
                      <a:pt x="0" y="304"/>
                    </a:lnTo>
                    <a:lnTo>
                      <a:pt x="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3"/>
              <p:cNvSpPr/>
              <p:nvPr/>
            </p:nvSpPr>
            <p:spPr>
              <a:xfrm>
                <a:off x="401325" y="1680875"/>
                <a:ext cx="229350" cy="82525"/>
              </a:xfrm>
              <a:custGeom>
                <a:rect b="b" l="l" r="r" t="t"/>
                <a:pathLst>
                  <a:path extrusionOk="0" h="3301" w="9174">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3"/>
              <p:cNvSpPr/>
              <p:nvPr/>
            </p:nvSpPr>
            <p:spPr>
              <a:xfrm>
                <a:off x="565975" y="1649575"/>
                <a:ext cx="59450" cy="34875"/>
              </a:xfrm>
              <a:custGeom>
                <a:rect b="b" l="l" r="r" t="t"/>
                <a:pathLst>
                  <a:path extrusionOk="0" h="1395" w="2378">
                    <a:moveTo>
                      <a:pt x="24" y="1"/>
                    </a:moveTo>
                    <a:lnTo>
                      <a:pt x="0" y="18"/>
                    </a:lnTo>
                    <a:lnTo>
                      <a:pt x="2350" y="1394"/>
                    </a:lnTo>
                    <a:lnTo>
                      <a:pt x="2377" y="1378"/>
                    </a:lnTo>
                    <a:lnTo>
                      <a:pt x="24"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a:off x="624125" y="1679500"/>
                <a:ext cx="2875" cy="1525"/>
              </a:xfrm>
              <a:custGeom>
                <a:rect b="b" l="l" r="r" t="t"/>
                <a:pathLst>
                  <a:path extrusionOk="0" h="61" w="115">
                    <a:moveTo>
                      <a:pt x="58" y="0"/>
                    </a:moveTo>
                    <a:cubicBezTo>
                      <a:pt x="45" y="0"/>
                      <a:pt x="32" y="3"/>
                      <a:pt x="22" y="9"/>
                    </a:cubicBezTo>
                    <a:cubicBezTo>
                      <a:pt x="0" y="16"/>
                      <a:pt x="0" y="45"/>
                      <a:pt x="22" y="52"/>
                    </a:cubicBezTo>
                    <a:cubicBezTo>
                      <a:pt x="33" y="58"/>
                      <a:pt x="45" y="61"/>
                      <a:pt x="58" y="61"/>
                    </a:cubicBezTo>
                    <a:cubicBezTo>
                      <a:pt x="70" y="61"/>
                      <a:pt x="83" y="58"/>
                      <a:pt x="95" y="52"/>
                    </a:cubicBezTo>
                    <a:cubicBezTo>
                      <a:pt x="115" y="45"/>
                      <a:pt x="115" y="16"/>
                      <a:pt x="95" y="9"/>
                    </a:cubicBezTo>
                    <a:cubicBezTo>
                      <a:pt x="83" y="3"/>
                      <a:pt x="70" y="0"/>
                      <a:pt x="58"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3"/>
              <p:cNvSpPr/>
              <p:nvPr/>
            </p:nvSpPr>
            <p:spPr>
              <a:xfrm>
                <a:off x="621175" y="1678000"/>
                <a:ext cx="2875" cy="1550"/>
              </a:xfrm>
              <a:custGeom>
                <a:rect b="b" l="l" r="r" t="t"/>
                <a:pathLst>
                  <a:path extrusionOk="0" h="62" w="115">
                    <a:moveTo>
                      <a:pt x="57" y="1"/>
                    </a:moveTo>
                    <a:lnTo>
                      <a:pt x="57" y="2"/>
                    </a:lnTo>
                    <a:cubicBezTo>
                      <a:pt x="55" y="2"/>
                      <a:pt x="53" y="2"/>
                      <a:pt x="51" y="2"/>
                    </a:cubicBezTo>
                    <a:cubicBezTo>
                      <a:pt x="40" y="2"/>
                      <a:pt x="31" y="4"/>
                      <a:pt x="21" y="9"/>
                    </a:cubicBezTo>
                    <a:cubicBezTo>
                      <a:pt x="1" y="22"/>
                      <a:pt x="1" y="41"/>
                      <a:pt x="21" y="53"/>
                    </a:cubicBezTo>
                    <a:cubicBezTo>
                      <a:pt x="33" y="59"/>
                      <a:pt x="44" y="62"/>
                      <a:pt x="57" y="62"/>
                    </a:cubicBezTo>
                    <a:cubicBezTo>
                      <a:pt x="71" y="62"/>
                      <a:pt x="82" y="59"/>
                      <a:pt x="94" y="53"/>
                    </a:cubicBezTo>
                    <a:cubicBezTo>
                      <a:pt x="114" y="46"/>
                      <a:pt x="114" y="17"/>
                      <a:pt x="94" y="11"/>
                    </a:cubicBezTo>
                    <a:cubicBezTo>
                      <a:pt x="82" y="4"/>
                      <a:pt x="71" y="1"/>
                      <a:pt x="5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3"/>
              <p:cNvSpPr/>
              <p:nvPr/>
            </p:nvSpPr>
            <p:spPr>
              <a:xfrm>
                <a:off x="618175" y="1676525"/>
                <a:ext cx="2900" cy="1500"/>
              </a:xfrm>
              <a:custGeom>
                <a:rect b="b" l="l" r="r" t="t"/>
                <a:pathLst>
                  <a:path extrusionOk="0" h="60" w="116">
                    <a:moveTo>
                      <a:pt x="57" y="0"/>
                    </a:moveTo>
                    <a:cubicBezTo>
                      <a:pt x="46" y="0"/>
                      <a:pt x="32" y="3"/>
                      <a:pt x="21" y="9"/>
                    </a:cubicBezTo>
                    <a:cubicBezTo>
                      <a:pt x="1" y="15"/>
                      <a:pt x="1" y="44"/>
                      <a:pt x="21" y="51"/>
                    </a:cubicBezTo>
                    <a:cubicBezTo>
                      <a:pt x="32" y="57"/>
                      <a:pt x="46" y="60"/>
                      <a:pt x="57" y="60"/>
                    </a:cubicBezTo>
                    <a:cubicBezTo>
                      <a:pt x="70" y="60"/>
                      <a:pt x="83" y="57"/>
                      <a:pt x="93" y="51"/>
                    </a:cubicBezTo>
                    <a:cubicBezTo>
                      <a:pt x="115" y="45"/>
                      <a:pt x="115" y="16"/>
                      <a:pt x="93" y="9"/>
                    </a:cubicBezTo>
                    <a:cubicBezTo>
                      <a:pt x="83" y="3"/>
                      <a:pt x="70" y="0"/>
                      <a:pt x="5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3"/>
              <p:cNvSpPr/>
              <p:nvPr/>
            </p:nvSpPr>
            <p:spPr>
              <a:xfrm>
                <a:off x="431475" y="1700225"/>
                <a:ext cx="2825" cy="4300"/>
              </a:xfrm>
              <a:custGeom>
                <a:rect b="b" l="l" r="r" t="t"/>
                <a:pathLst>
                  <a:path extrusionOk="0" h="172" w="113">
                    <a:moveTo>
                      <a:pt x="1" y="0"/>
                    </a:moveTo>
                    <a:lnTo>
                      <a:pt x="1" y="77"/>
                    </a:lnTo>
                    <a:cubicBezTo>
                      <a:pt x="1" y="82"/>
                      <a:pt x="2" y="85"/>
                      <a:pt x="5" y="86"/>
                    </a:cubicBezTo>
                    <a:lnTo>
                      <a:pt x="107" y="164"/>
                    </a:lnTo>
                    <a:cubicBezTo>
                      <a:pt x="109" y="166"/>
                      <a:pt x="111" y="169"/>
                      <a:pt x="112" y="172"/>
                    </a:cubicBezTo>
                    <a:lnTo>
                      <a:pt x="112" y="95"/>
                    </a:lnTo>
                    <a:cubicBezTo>
                      <a:pt x="111" y="92"/>
                      <a:pt x="109" y="87"/>
                      <a:pt x="107" y="86"/>
                    </a:cubicBezTo>
                    <a:lnTo>
                      <a:pt x="5" y="9"/>
                    </a:lnTo>
                    <a:cubicBezTo>
                      <a:pt x="2" y="6"/>
                      <a:pt x="1" y="3"/>
                      <a:pt x="1"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3"/>
              <p:cNvSpPr/>
              <p:nvPr/>
            </p:nvSpPr>
            <p:spPr>
              <a:xfrm>
                <a:off x="442350" y="1701425"/>
                <a:ext cx="3950" cy="3900"/>
              </a:xfrm>
              <a:custGeom>
                <a:rect b="b" l="l" r="r" t="t"/>
                <a:pathLst>
                  <a:path extrusionOk="0" h="156" w="158">
                    <a:moveTo>
                      <a:pt x="157" y="0"/>
                    </a:moveTo>
                    <a:cubicBezTo>
                      <a:pt x="157" y="3"/>
                      <a:pt x="154" y="8"/>
                      <a:pt x="149" y="10"/>
                    </a:cubicBezTo>
                    <a:lnTo>
                      <a:pt x="11" y="67"/>
                    </a:lnTo>
                    <a:cubicBezTo>
                      <a:pt x="5" y="70"/>
                      <a:pt x="1" y="74"/>
                      <a:pt x="1" y="79"/>
                    </a:cubicBezTo>
                    <a:lnTo>
                      <a:pt x="1" y="156"/>
                    </a:lnTo>
                    <a:cubicBezTo>
                      <a:pt x="1" y="151"/>
                      <a:pt x="5" y="147"/>
                      <a:pt x="11" y="145"/>
                    </a:cubicBezTo>
                    <a:lnTo>
                      <a:pt x="149" y="89"/>
                    </a:lnTo>
                    <a:cubicBezTo>
                      <a:pt x="154" y="86"/>
                      <a:pt x="157" y="82"/>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3"/>
              <p:cNvSpPr/>
              <p:nvPr/>
            </p:nvSpPr>
            <p:spPr>
              <a:xfrm>
                <a:off x="432850" y="1704600"/>
                <a:ext cx="9650" cy="3525"/>
              </a:xfrm>
              <a:custGeom>
                <a:rect b="b" l="l" r="r" t="t"/>
                <a:pathLst>
                  <a:path extrusionOk="0" h="141" w="386">
                    <a:moveTo>
                      <a:pt x="384" y="49"/>
                    </a:moveTo>
                    <a:lnTo>
                      <a:pt x="384" y="51"/>
                    </a:lnTo>
                    <a:lnTo>
                      <a:pt x="384" y="51"/>
                    </a:lnTo>
                    <a:cubicBezTo>
                      <a:pt x="384" y="50"/>
                      <a:pt x="384" y="50"/>
                      <a:pt x="384" y="49"/>
                    </a:cubicBezTo>
                    <a:close/>
                    <a:moveTo>
                      <a:pt x="200" y="0"/>
                    </a:moveTo>
                    <a:cubicBezTo>
                      <a:pt x="197" y="0"/>
                      <a:pt x="194" y="0"/>
                      <a:pt x="191" y="1"/>
                    </a:cubicBezTo>
                    <a:lnTo>
                      <a:pt x="31" y="33"/>
                    </a:lnTo>
                    <a:cubicBezTo>
                      <a:pt x="29" y="33"/>
                      <a:pt x="26" y="34"/>
                      <a:pt x="23" y="34"/>
                    </a:cubicBezTo>
                    <a:cubicBezTo>
                      <a:pt x="18" y="34"/>
                      <a:pt x="13" y="33"/>
                      <a:pt x="8" y="30"/>
                    </a:cubicBezTo>
                    <a:cubicBezTo>
                      <a:pt x="4" y="29"/>
                      <a:pt x="2" y="24"/>
                      <a:pt x="1" y="21"/>
                    </a:cubicBezTo>
                    <a:lnTo>
                      <a:pt x="1" y="98"/>
                    </a:lnTo>
                    <a:cubicBezTo>
                      <a:pt x="2" y="102"/>
                      <a:pt x="4" y="105"/>
                      <a:pt x="8" y="107"/>
                    </a:cubicBezTo>
                    <a:cubicBezTo>
                      <a:pt x="13" y="110"/>
                      <a:pt x="20" y="112"/>
                      <a:pt x="26" y="112"/>
                    </a:cubicBezTo>
                    <a:cubicBezTo>
                      <a:pt x="28" y="112"/>
                      <a:pt x="29" y="112"/>
                      <a:pt x="31" y="111"/>
                    </a:cubicBezTo>
                    <a:lnTo>
                      <a:pt x="191" y="78"/>
                    </a:lnTo>
                    <a:cubicBezTo>
                      <a:pt x="193" y="77"/>
                      <a:pt x="195" y="77"/>
                      <a:pt x="197" y="77"/>
                    </a:cubicBezTo>
                    <a:cubicBezTo>
                      <a:pt x="202" y="77"/>
                      <a:pt x="207" y="79"/>
                      <a:pt x="213" y="81"/>
                    </a:cubicBezTo>
                    <a:lnTo>
                      <a:pt x="347" y="137"/>
                    </a:lnTo>
                    <a:cubicBezTo>
                      <a:pt x="352" y="139"/>
                      <a:pt x="357" y="140"/>
                      <a:pt x="362" y="140"/>
                    </a:cubicBezTo>
                    <a:cubicBezTo>
                      <a:pt x="374" y="140"/>
                      <a:pt x="386" y="134"/>
                      <a:pt x="384" y="127"/>
                    </a:cubicBezTo>
                    <a:lnTo>
                      <a:pt x="384" y="51"/>
                    </a:lnTo>
                    <a:lnTo>
                      <a:pt x="384" y="51"/>
                    </a:lnTo>
                    <a:cubicBezTo>
                      <a:pt x="383" y="58"/>
                      <a:pt x="372" y="63"/>
                      <a:pt x="361" y="63"/>
                    </a:cubicBezTo>
                    <a:cubicBezTo>
                      <a:pt x="357" y="63"/>
                      <a:pt x="352" y="62"/>
                      <a:pt x="347" y="60"/>
                    </a:cubicBezTo>
                    <a:lnTo>
                      <a:pt x="213" y="2"/>
                    </a:lnTo>
                    <a:cubicBezTo>
                      <a:pt x="208" y="1"/>
                      <a:pt x="204" y="0"/>
                      <a:pt x="20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3"/>
              <p:cNvSpPr/>
              <p:nvPr/>
            </p:nvSpPr>
            <p:spPr>
              <a:xfrm>
                <a:off x="431250" y="1697600"/>
                <a:ext cx="15125" cy="8575"/>
              </a:xfrm>
              <a:custGeom>
                <a:rect b="b" l="l" r="r" t="t"/>
                <a:pathLst>
                  <a:path extrusionOk="0" h="343" w="605">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p:nvPr/>
            </p:nvSpPr>
            <p:spPr>
              <a:xfrm>
                <a:off x="443475" y="1707300"/>
                <a:ext cx="2825" cy="4300"/>
              </a:xfrm>
              <a:custGeom>
                <a:rect b="b" l="l" r="r" t="t"/>
                <a:pathLst>
                  <a:path extrusionOk="0" h="172" w="113">
                    <a:moveTo>
                      <a:pt x="1" y="0"/>
                    </a:moveTo>
                    <a:lnTo>
                      <a:pt x="1" y="79"/>
                    </a:lnTo>
                    <a:cubicBezTo>
                      <a:pt x="1" y="81"/>
                      <a:pt x="4" y="84"/>
                      <a:pt x="5" y="86"/>
                    </a:cubicBezTo>
                    <a:lnTo>
                      <a:pt x="108" y="164"/>
                    </a:lnTo>
                    <a:cubicBezTo>
                      <a:pt x="109" y="166"/>
                      <a:pt x="112" y="168"/>
                      <a:pt x="112" y="171"/>
                    </a:cubicBezTo>
                    <a:lnTo>
                      <a:pt x="112" y="95"/>
                    </a:lnTo>
                    <a:cubicBezTo>
                      <a:pt x="112" y="92"/>
                      <a:pt x="109" y="89"/>
                      <a:pt x="108" y="86"/>
                    </a:cubicBezTo>
                    <a:lnTo>
                      <a:pt x="5" y="9"/>
                    </a:lnTo>
                    <a:cubicBezTo>
                      <a:pt x="4" y="8"/>
                      <a:pt x="1" y="5"/>
                      <a:pt x="1"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3"/>
              <p:cNvSpPr/>
              <p:nvPr/>
            </p:nvSpPr>
            <p:spPr>
              <a:xfrm>
                <a:off x="454400" y="1708500"/>
                <a:ext cx="3925" cy="3925"/>
              </a:xfrm>
              <a:custGeom>
                <a:rect b="b" l="l" r="r" t="t"/>
                <a:pathLst>
                  <a:path extrusionOk="0" h="157" w="157">
                    <a:moveTo>
                      <a:pt x="157" y="0"/>
                    </a:moveTo>
                    <a:cubicBezTo>
                      <a:pt x="157" y="3"/>
                      <a:pt x="152" y="7"/>
                      <a:pt x="147" y="10"/>
                    </a:cubicBezTo>
                    <a:lnTo>
                      <a:pt x="9" y="67"/>
                    </a:lnTo>
                    <a:cubicBezTo>
                      <a:pt x="3" y="70"/>
                      <a:pt x="0" y="74"/>
                      <a:pt x="0" y="78"/>
                    </a:cubicBezTo>
                    <a:lnTo>
                      <a:pt x="0" y="157"/>
                    </a:lnTo>
                    <a:cubicBezTo>
                      <a:pt x="0" y="152"/>
                      <a:pt x="3" y="148"/>
                      <a:pt x="9" y="145"/>
                    </a:cubicBezTo>
                    <a:lnTo>
                      <a:pt x="147" y="89"/>
                    </a:lnTo>
                    <a:cubicBezTo>
                      <a:pt x="152" y="86"/>
                      <a:pt x="157" y="81"/>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a:off x="444900" y="1711675"/>
                <a:ext cx="9600" cy="3525"/>
              </a:xfrm>
              <a:custGeom>
                <a:rect b="b" l="l" r="r" t="t"/>
                <a:pathLst>
                  <a:path extrusionOk="0" h="141" w="384">
                    <a:moveTo>
                      <a:pt x="195" y="0"/>
                    </a:moveTo>
                    <a:cubicBezTo>
                      <a:pt x="193" y="0"/>
                      <a:pt x="191" y="0"/>
                      <a:pt x="189" y="1"/>
                    </a:cubicBezTo>
                    <a:lnTo>
                      <a:pt x="31" y="33"/>
                    </a:lnTo>
                    <a:cubicBezTo>
                      <a:pt x="28" y="34"/>
                      <a:pt x="25" y="34"/>
                      <a:pt x="21" y="34"/>
                    </a:cubicBezTo>
                    <a:cubicBezTo>
                      <a:pt x="16" y="34"/>
                      <a:pt x="11" y="33"/>
                      <a:pt x="6" y="30"/>
                    </a:cubicBezTo>
                    <a:cubicBezTo>
                      <a:pt x="3" y="28"/>
                      <a:pt x="0" y="25"/>
                      <a:pt x="0" y="21"/>
                    </a:cubicBezTo>
                    <a:lnTo>
                      <a:pt x="0" y="98"/>
                    </a:lnTo>
                    <a:cubicBezTo>
                      <a:pt x="0" y="102"/>
                      <a:pt x="3" y="105"/>
                      <a:pt x="6" y="108"/>
                    </a:cubicBezTo>
                    <a:cubicBezTo>
                      <a:pt x="11" y="110"/>
                      <a:pt x="17" y="111"/>
                      <a:pt x="24" y="111"/>
                    </a:cubicBezTo>
                    <a:cubicBezTo>
                      <a:pt x="26" y="111"/>
                      <a:pt x="28" y="111"/>
                      <a:pt x="31" y="111"/>
                    </a:cubicBezTo>
                    <a:lnTo>
                      <a:pt x="189" y="79"/>
                    </a:lnTo>
                    <a:cubicBezTo>
                      <a:pt x="192" y="78"/>
                      <a:pt x="195" y="78"/>
                      <a:pt x="198" y="78"/>
                    </a:cubicBezTo>
                    <a:cubicBezTo>
                      <a:pt x="202" y="78"/>
                      <a:pt x="206" y="79"/>
                      <a:pt x="210" y="80"/>
                    </a:cubicBezTo>
                    <a:lnTo>
                      <a:pt x="347" y="138"/>
                    </a:lnTo>
                    <a:cubicBezTo>
                      <a:pt x="351" y="140"/>
                      <a:pt x="355" y="141"/>
                      <a:pt x="359" y="141"/>
                    </a:cubicBezTo>
                    <a:cubicBezTo>
                      <a:pt x="371" y="141"/>
                      <a:pt x="383" y="135"/>
                      <a:pt x="383" y="127"/>
                    </a:cubicBezTo>
                    <a:lnTo>
                      <a:pt x="383" y="50"/>
                    </a:lnTo>
                    <a:cubicBezTo>
                      <a:pt x="383" y="57"/>
                      <a:pt x="372" y="63"/>
                      <a:pt x="360" y="63"/>
                    </a:cubicBezTo>
                    <a:cubicBezTo>
                      <a:pt x="356" y="63"/>
                      <a:pt x="351" y="62"/>
                      <a:pt x="347" y="60"/>
                    </a:cubicBezTo>
                    <a:lnTo>
                      <a:pt x="210" y="4"/>
                    </a:lnTo>
                    <a:cubicBezTo>
                      <a:pt x="205" y="1"/>
                      <a:pt x="200" y="0"/>
                      <a:pt x="195"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3"/>
              <p:cNvSpPr/>
              <p:nvPr/>
            </p:nvSpPr>
            <p:spPr>
              <a:xfrm>
                <a:off x="443250" y="1704675"/>
                <a:ext cx="15125" cy="8600"/>
              </a:xfrm>
              <a:custGeom>
                <a:rect b="b" l="l" r="r" t="t"/>
                <a:pathLst>
                  <a:path extrusionOk="0" h="344" w="605">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a:off x="463775" y="1681450"/>
                <a:ext cx="43675" cy="25575"/>
              </a:xfrm>
              <a:custGeom>
                <a:rect b="b" l="l" r="r" t="t"/>
                <a:pathLst>
                  <a:path extrusionOk="0" h="1023" w="1747">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a:off x="459275" y="1684250"/>
                <a:ext cx="41475" cy="24150"/>
              </a:xfrm>
              <a:custGeom>
                <a:rect b="b" l="l" r="r" t="t"/>
                <a:pathLst>
                  <a:path extrusionOk="0" h="966" w="1659">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a:off x="449600" y="1689650"/>
                <a:ext cx="41425" cy="24150"/>
              </a:xfrm>
              <a:custGeom>
                <a:rect b="b" l="l" r="r" t="t"/>
                <a:pathLst>
                  <a:path extrusionOk="0" h="966" w="1657">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3"/>
              <p:cNvSpPr/>
              <p:nvPr/>
            </p:nvSpPr>
            <p:spPr>
              <a:xfrm>
                <a:off x="454425" y="1686875"/>
                <a:ext cx="37550" cy="21925"/>
              </a:xfrm>
              <a:custGeom>
                <a:rect b="b" l="l" r="r" t="t"/>
                <a:pathLst>
                  <a:path extrusionOk="0" h="877" w="1502">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3"/>
              <p:cNvSpPr/>
              <p:nvPr/>
            </p:nvSpPr>
            <p:spPr>
              <a:xfrm>
                <a:off x="455525" y="1714300"/>
                <a:ext cx="2800" cy="4300"/>
              </a:xfrm>
              <a:custGeom>
                <a:rect b="b" l="l" r="r" t="t"/>
                <a:pathLst>
                  <a:path extrusionOk="0" h="172" w="112">
                    <a:moveTo>
                      <a:pt x="0" y="0"/>
                    </a:moveTo>
                    <a:lnTo>
                      <a:pt x="0" y="77"/>
                    </a:lnTo>
                    <a:cubicBezTo>
                      <a:pt x="0" y="80"/>
                      <a:pt x="3" y="84"/>
                      <a:pt x="6" y="86"/>
                    </a:cubicBezTo>
                    <a:lnTo>
                      <a:pt x="107" y="163"/>
                    </a:lnTo>
                    <a:cubicBezTo>
                      <a:pt x="109" y="164"/>
                      <a:pt x="112" y="168"/>
                      <a:pt x="112" y="171"/>
                    </a:cubicBezTo>
                    <a:lnTo>
                      <a:pt x="112" y="94"/>
                    </a:lnTo>
                    <a:cubicBezTo>
                      <a:pt x="112" y="90"/>
                      <a:pt x="109" y="87"/>
                      <a:pt x="107" y="86"/>
                    </a:cubicBezTo>
                    <a:lnTo>
                      <a:pt x="6" y="7"/>
                    </a:lnTo>
                    <a:cubicBezTo>
                      <a:pt x="3" y="6"/>
                      <a:pt x="0" y="3"/>
                      <a:pt x="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3"/>
              <p:cNvSpPr/>
              <p:nvPr/>
            </p:nvSpPr>
            <p:spPr>
              <a:xfrm>
                <a:off x="466425" y="1715450"/>
                <a:ext cx="3950" cy="3950"/>
              </a:xfrm>
              <a:custGeom>
                <a:rect b="b" l="l" r="r" t="t"/>
                <a:pathLst>
                  <a:path extrusionOk="0" h="158" w="158">
                    <a:moveTo>
                      <a:pt x="156" y="1"/>
                    </a:moveTo>
                    <a:cubicBezTo>
                      <a:pt x="156" y="5"/>
                      <a:pt x="153" y="9"/>
                      <a:pt x="147" y="12"/>
                    </a:cubicBezTo>
                    <a:lnTo>
                      <a:pt x="9" y="69"/>
                    </a:lnTo>
                    <a:cubicBezTo>
                      <a:pt x="3" y="72"/>
                      <a:pt x="1" y="76"/>
                      <a:pt x="1" y="80"/>
                    </a:cubicBezTo>
                    <a:lnTo>
                      <a:pt x="1" y="157"/>
                    </a:lnTo>
                    <a:cubicBezTo>
                      <a:pt x="1" y="153"/>
                      <a:pt x="3" y="148"/>
                      <a:pt x="9" y="147"/>
                    </a:cubicBezTo>
                    <a:lnTo>
                      <a:pt x="147" y="89"/>
                    </a:lnTo>
                    <a:cubicBezTo>
                      <a:pt x="153" y="86"/>
                      <a:pt x="157" y="83"/>
                      <a:pt x="156" y="79"/>
                    </a:cubicBezTo>
                    <a:lnTo>
                      <a:pt x="156" y="1"/>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3"/>
              <p:cNvSpPr/>
              <p:nvPr/>
            </p:nvSpPr>
            <p:spPr>
              <a:xfrm>
                <a:off x="456925" y="1718650"/>
                <a:ext cx="9600" cy="3525"/>
              </a:xfrm>
              <a:custGeom>
                <a:rect b="b" l="l" r="r" t="t"/>
                <a:pathLst>
                  <a:path extrusionOk="0" h="141" w="384">
                    <a:moveTo>
                      <a:pt x="383" y="49"/>
                    </a:moveTo>
                    <a:lnTo>
                      <a:pt x="383" y="52"/>
                    </a:lnTo>
                    <a:lnTo>
                      <a:pt x="383" y="52"/>
                    </a:lnTo>
                    <a:cubicBezTo>
                      <a:pt x="384" y="51"/>
                      <a:pt x="384" y="50"/>
                      <a:pt x="383" y="49"/>
                    </a:cubicBezTo>
                    <a:close/>
                    <a:moveTo>
                      <a:pt x="200" y="1"/>
                    </a:moveTo>
                    <a:cubicBezTo>
                      <a:pt x="197" y="1"/>
                      <a:pt x="194" y="1"/>
                      <a:pt x="191" y="2"/>
                    </a:cubicBezTo>
                    <a:lnTo>
                      <a:pt x="31" y="33"/>
                    </a:lnTo>
                    <a:cubicBezTo>
                      <a:pt x="29" y="34"/>
                      <a:pt x="27" y="34"/>
                      <a:pt x="25" y="34"/>
                    </a:cubicBezTo>
                    <a:cubicBezTo>
                      <a:pt x="19" y="34"/>
                      <a:pt x="13" y="33"/>
                      <a:pt x="8" y="31"/>
                    </a:cubicBezTo>
                    <a:cubicBezTo>
                      <a:pt x="4" y="29"/>
                      <a:pt x="1" y="25"/>
                      <a:pt x="1" y="20"/>
                    </a:cubicBezTo>
                    <a:lnTo>
                      <a:pt x="1" y="99"/>
                    </a:lnTo>
                    <a:cubicBezTo>
                      <a:pt x="1" y="102"/>
                      <a:pt x="4" y="106"/>
                      <a:pt x="8" y="107"/>
                    </a:cubicBezTo>
                    <a:cubicBezTo>
                      <a:pt x="12" y="110"/>
                      <a:pt x="18" y="111"/>
                      <a:pt x="23" y="111"/>
                    </a:cubicBezTo>
                    <a:cubicBezTo>
                      <a:pt x="26" y="111"/>
                      <a:pt x="28" y="111"/>
                      <a:pt x="31" y="110"/>
                    </a:cubicBezTo>
                    <a:lnTo>
                      <a:pt x="191" y="78"/>
                    </a:lnTo>
                    <a:cubicBezTo>
                      <a:pt x="194" y="78"/>
                      <a:pt x="197" y="77"/>
                      <a:pt x="200" y="77"/>
                    </a:cubicBezTo>
                    <a:cubicBezTo>
                      <a:pt x="204" y="77"/>
                      <a:pt x="208" y="78"/>
                      <a:pt x="212" y="80"/>
                    </a:cubicBezTo>
                    <a:lnTo>
                      <a:pt x="347" y="138"/>
                    </a:lnTo>
                    <a:cubicBezTo>
                      <a:pt x="351" y="140"/>
                      <a:pt x="356" y="141"/>
                      <a:pt x="360" y="141"/>
                    </a:cubicBezTo>
                    <a:cubicBezTo>
                      <a:pt x="372" y="141"/>
                      <a:pt x="383" y="135"/>
                      <a:pt x="383" y="126"/>
                    </a:cubicBezTo>
                    <a:lnTo>
                      <a:pt x="383" y="52"/>
                    </a:lnTo>
                    <a:lnTo>
                      <a:pt x="383" y="52"/>
                    </a:lnTo>
                    <a:cubicBezTo>
                      <a:pt x="383" y="59"/>
                      <a:pt x="372" y="63"/>
                      <a:pt x="361" y="63"/>
                    </a:cubicBezTo>
                    <a:cubicBezTo>
                      <a:pt x="356" y="63"/>
                      <a:pt x="351" y="63"/>
                      <a:pt x="347" y="61"/>
                    </a:cubicBezTo>
                    <a:lnTo>
                      <a:pt x="212" y="3"/>
                    </a:lnTo>
                    <a:cubicBezTo>
                      <a:pt x="208" y="1"/>
                      <a:pt x="204" y="1"/>
                      <a:pt x="200"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3"/>
              <p:cNvSpPr/>
              <p:nvPr/>
            </p:nvSpPr>
            <p:spPr>
              <a:xfrm>
                <a:off x="455325" y="1711650"/>
                <a:ext cx="15075" cy="8600"/>
              </a:xfrm>
              <a:custGeom>
                <a:rect b="b" l="l" r="r" t="t"/>
                <a:pathLst>
                  <a:path extrusionOk="0" h="344" w="603">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3"/>
              <p:cNvSpPr/>
              <p:nvPr/>
            </p:nvSpPr>
            <p:spPr>
              <a:xfrm>
                <a:off x="485650" y="1645950"/>
                <a:ext cx="101925" cy="59075"/>
              </a:xfrm>
              <a:custGeom>
                <a:rect b="b" l="l" r="r" t="t"/>
                <a:pathLst>
                  <a:path extrusionOk="0" h="2363" w="4077">
                    <a:moveTo>
                      <a:pt x="1746" y="1"/>
                    </a:moveTo>
                    <a:lnTo>
                      <a:pt x="0" y="1017"/>
                    </a:lnTo>
                    <a:lnTo>
                      <a:pt x="2329" y="2363"/>
                    </a:lnTo>
                    <a:lnTo>
                      <a:pt x="4076" y="1346"/>
                    </a:lnTo>
                    <a:lnTo>
                      <a:pt x="1746" y="1"/>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3"/>
              <p:cNvSpPr/>
              <p:nvPr/>
            </p:nvSpPr>
            <p:spPr>
              <a:xfrm>
                <a:off x="467650" y="1721350"/>
                <a:ext cx="2825" cy="4300"/>
              </a:xfrm>
              <a:custGeom>
                <a:rect b="b" l="l" r="r" t="t"/>
                <a:pathLst>
                  <a:path extrusionOk="0" h="172" w="113">
                    <a:moveTo>
                      <a:pt x="1" y="1"/>
                    </a:moveTo>
                    <a:lnTo>
                      <a:pt x="1" y="78"/>
                    </a:lnTo>
                    <a:cubicBezTo>
                      <a:pt x="2" y="81"/>
                      <a:pt x="4" y="84"/>
                      <a:pt x="7" y="86"/>
                    </a:cubicBezTo>
                    <a:lnTo>
                      <a:pt x="108" y="163"/>
                    </a:lnTo>
                    <a:cubicBezTo>
                      <a:pt x="111" y="165"/>
                      <a:pt x="113" y="168"/>
                      <a:pt x="113" y="172"/>
                    </a:cubicBezTo>
                    <a:lnTo>
                      <a:pt x="113" y="94"/>
                    </a:lnTo>
                    <a:cubicBezTo>
                      <a:pt x="113" y="91"/>
                      <a:pt x="111" y="88"/>
                      <a:pt x="108" y="86"/>
                    </a:cubicBezTo>
                    <a:lnTo>
                      <a:pt x="7" y="8"/>
                    </a:lnTo>
                    <a:cubicBezTo>
                      <a:pt x="4" y="7"/>
                      <a:pt x="2" y="4"/>
                      <a:pt x="1"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3"/>
              <p:cNvSpPr/>
              <p:nvPr/>
            </p:nvSpPr>
            <p:spPr>
              <a:xfrm>
                <a:off x="478575" y="1722525"/>
                <a:ext cx="3925" cy="3925"/>
              </a:xfrm>
              <a:custGeom>
                <a:rect b="b" l="l" r="r" t="t"/>
                <a:pathLst>
                  <a:path extrusionOk="0" h="157" w="157">
                    <a:moveTo>
                      <a:pt x="157" y="0"/>
                    </a:moveTo>
                    <a:cubicBezTo>
                      <a:pt x="157" y="5"/>
                      <a:pt x="154" y="9"/>
                      <a:pt x="147" y="10"/>
                    </a:cubicBezTo>
                    <a:lnTo>
                      <a:pt x="10" y="68"/>
                    </a:lnTo>
                    <a:cubicBezTo>
                      <a:pt x="3" y="71"/>
                      <a:pt x="0" y="74"/>
                      <a:pt x="0" y="80"/>
                    </a:cubicBezTo>
                    <a:lnTo>
                      <a:pt x="0" y="157"/>
                    </a:lnTo>
                    <a:cubicBezTo>
                      <a:pt x="0" y="153"/>
                      <a:pt x="3" y="148"/>
                      <a:pt x="10" y="145"/>
                    </a:cubicBezTo>
                    <a:lnTo>
                      <a:pt x="147" y="89"/>
                    </a:lnTo>
                    <a:cubicBezTo>
                      <a:pt x="154" y="86"/>
                      <a:pt x="157" y="81"/>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3"/>
              <p:cNvSpPr/>
              <p:nvPr/>
            </p:nvSpPr>
            <p:spPr>
              <a:xfrm>
                <a:off x="469075" y="1725725"/>
                <a:ext cx="9600" cy="3525"/>
              </a:xfrm>
              <a:custGeom>
                <a:rect b="b" l="l" r="r" t="t"/>
                <a:pathLst>
                  <a:path extrusionOk="0" h="141" w="384">
                    <a:moveTo>
                      <a:pt x="199" y="0"/>
                    </a:moveTo>
                    <a:cubicBezTo>
                      <a:pt x="196" y="0"/>
                      <a:pt x="193" y="1"/>
                      <a:pt x="190" y="1"/>
                    </a:cubicBezTo>
                    <a:lnTo>
                      <a:pt x="31" y="33"/>
                    </a:lnTo>
                    <a:cubicBezTo>
                      <a:pt x="29" y="34"/>
                      <a:pt x="26" y="34"/>
                      <a:pt x="24" y="34"/>
                    </a:cubicBezTo>
                    <a:cubicBezTo>
                      <a:pt x="18" y="34"/>
                      <a:pt x="12" y="32"/>
                      <a:pt x="6" y="30"/>
                    </a:cubicBezTo>
                    <a:cubicBezTo>
                      <a:pt x="3" y="27"/>
                      <a:pt x="0" y="25"/>
                      <a:pt x="0" y="20"/>
                    </a:cubicBezTo>
                    <a:lnTo>
                      <a:pt x="0" y="98"/>
                    </a:lnTo>
                    <a:cubicBezTo>
                      <a:pt x="0" y="101"/>
                      <a:pt x="3" y="106"/>
                      <a:pt x="6" y="107"/>
                    </a:cubicBezTo>
                    <a:cubicBezTo>
                      <a:pt x="11" y="110"/>
                      <a:pt x="16" y="111"/>
                      <a:pt x="21" y="111"/>
                    </a:cubicBezTo>
                    <a:cubicBezTo>
                      <a:pt x="25" y="111"/>
                      <a:pt x="28" y="111"/>
                      <a:pt x="31" y="110"/>
                    </a:cubicBezTo>
                    <a:lnTo>
                      <a:pt x="190" y="78"/>
                    </a:lnTo>
                    <a:cubicBezTo>
                      <a:pt x="193" y="78"/>
                      <a:pt x="196" y="77"/>
                      <a:pt x="199" y="77"/>
                    </a:cubicBezTo>
                    <a:cubicBezTo>
                      <a:pt x="203" y="77"/>
                      <a:pt x="207" y="78"/>
                      <a:pt x="211" y="80"/>
                    </a:cubicBezTo>
                    <a:lnTo>
                      <a:pt x="347" y="138"/>
                    </a:lnTo>
                    <a:cubicBezTo>
                      <a:pt x="351" y="140"/>
                      <a:pt x="356" y="141"/>
                      <a:pt x="360" y="141"/>
                    </a:cubicBezTo>
                    <a:cubicBezTo>
                      <a:pt x="372" y="141"/>
                      <a:pt x="383" y="134"/>
                      <a:pt x="383" y="126"/>
                    </a:cubicBezTo>
                    <a:lnTo>
                      <a:pt x="383" y="49"/>
                    </a:lnTo>
                    <a:cubicBezTo>
                      <a:pt x="383" y="58"/>
                      <a:pt x="372" y="63"/>
                      <a:pt x="360" y="63"/>
                    </a:cubicBezTo>
                    <a:cubicBezTo>
                      <a:pt x="355" y="63"/>
                      <a:pt x="351" y="62"/>
                      <a:pt x="347" y="61"/>
                    </a:cubicBezTo>
                    <a:lnTo>
                      <a:pt x="211" y="3"/>
                    </a:lnTo>
                    <a:cubicBezTo>
                      <a:pt x="207" y="1"/>
                      <a:pt x="203" y="0"/>
                      <a:pt x="199"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3"/>
              <p:cNvSpPr/>
              <p:nvPr/>
            </p:nvSpPr>
            <p:spPr>
              <a:xfrm>
                <a:off x="467450" y="1718725"/>
                <a:ext cx="15100" cy="8600"/>
              </a:xfrm>
              <a:custGeom>
                <a:rect b="b" l="l" r="r" t="t"/>
                <a:pathLst>
                  <a:path extrusionOk="0" h="344" w="604">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3"/>
              <p:cNvSpPr/>
              <p:nvPr/>
            </p:nvSpPr>
            <p:spPr>
              <a:xfrm>
                <a:off x="479700" y="1728325"/>
                <a:ext cx="2800" cy="4300"/>
              </a:xfrm>
              <a:custGeom>
                <a:rect b="b" l="l" r="r" t="t"/>
                <a:pathLst>
                  <a:path extrusionOk="0" h="172" w="112">
                    <a:moveTo>
                      <a:pt x="0" y="0"/>
                    </a:moveTo>
                    <a:lnTo>
                      <a:pt x="0" y="79"/>
                    </a:lnTo>
                    <a:cubicBezTo>
                      <a:pt x="0" y="82"/>
                      <a:pt x="3" y="84"/>
                      <a:pt x="6" y="86"/>
                    </a:cubicBezTo>
                    <a:lnTo>
                      <a:pt x="108" y="164"/>
                    </a:lnTo>
                    <a:cubicBezTo>
                      <a:pt x="109" y="166"/>
                      <a:pt x="112" y="169"/>
                      <a:pt x="112" y="171"/>
                    </a:cubicBezTo>
                    <a:lnTo>
                      <a:pt x="112" y="95"/>
                    </a:lnTo>
                    <a:cubicBezTo>
                      <a:pt x="112" y="92"/>
                      <a:pt x="109" y="87"/>
                      <a:pt x="108" y="86"/>
                    </a:cubicBezTo>
                    <a:lnTo>
                      <a:pt x="6" y="9"/>
                    </a:lnTo>
                    <a:cubicBezTo>
                      <a:pt x="3" y="8"/>
                      <a:pt x="0" y="3"/>
                      <a:pt x="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3"/>
              <p:cNvSpPr/>
              <p:nvPr/>
            </p:nvSpPr>
            <p:spPr>
              <a:xfrm>
                <a:off x="490600" y="1729525"/>
                <a:ext cx="3950" cy="3925"/>
              </a:xfrm>
              <a:custGeom>
                <a:rect b="b" l="l" r="r" t="t"/>
                <a:pathLst>
                  <a:path extrusionOk="0" h="157" w="158">
                    <a:moveTo>
                      <a:pt x="157" y="0"/>
                    </a:moveTo>
                    <a:cubicBezTo>
                      <a:pt x="157" y="4"/>
                      <a:pt x="154" y="7"/>
                      <a:pt x="147" y="10"/>
                    </a:cubicBezTo>
                    <a:lnTo>
                      <a:pt x="11" y="68"/>
                    </a:lnTo>
                    <a:cubicBezTo>
                      <a:pt x="4" y="70"/>
                      <a:pt x="1" y="74"/>
                      <a:pt x="1" y="78"/>
                    </a:cubicBezTo>
                    <a:lnTo>
                      <a:pt x="1" y="157"/>
                    </a:lnTo>
                    <a:cubicBezTo>
                      <a:pt x="1" y="151"/>
                      <a:pt x="4" y="148"/>
                      <a:pt x="11" y="145"/>
                    </a:cubicBezTo>
                    <a:lnTo>
                      <a:pt x="147" y="89"/>
                    </a:lnTo>
                    <a:cubicBezTo>
                      <a:pt x="154" y="86"/>
                      <a:pt x="157" y="81"/>
                      <a:pt x="157" y="77"/>
                    </a:cubicBezTo>
                    <a:lnTo>
                      <a:pt x="157" y="0"/>
                    </a:ln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3"/>
              <p:cNvSpPr/>
              <p:nvPr/>
            </p:nvSpPr>
            <p:spPr>
              <a:xfrm>
                <a:off x="481100" y="1732675"/>
                <a:ext cx="9600" cy="3525"/>
              </a:xfrm>
              <a:custGeom>
                <a:rect b="b" l="l" r="r" t="t"/>
                <a:pathLst>
                  <a:path extrusionOk="0" h="141" w="384">
                    <a:moveTo>
                      <a:pt x="199" y="1"/>
                    </a:moveTo>
                    <a:cubicBezTo>
                      <a:pt x="196" y="1"/>
                      <a:pt x="193" y="1"/>
                      <a:pt x="191" y="2"/>
                    </a:cubicBezTo>
                    <a:lnTo>
                      <a:pt x="31" y="34"/>
                    </a:lnTo>
                    <a:cubicBezTo>
                      <a:pt x="28" y="34"/>
                      <a:pt x="25" y="35"/>
                      <a:pt x="22" y="35"/>
                    </a:cubicBezTo>
                    <a:cubicBezTo>
                      <a:pt x="16" y="35"/>
                      <a:pt x="11" y="34"/>
                      <a:pt x="7" y="31"/>
                    </a:cubicBezTo>
                    <a:cubicBezTo>
                      <a:pt x="4" y="29"/>
                      <a:pt x="1" y="25"/>
                      <a:pt x="1" y="22"/>
                    </a:cubicBezTo>
                    <a:lnTo>
                      <a:pt x="1" y="99"/>
                    </a:lnTo>
                    <a:cubicBezTo>
                      <a:pt x="1" y="103"/>
                      <a:pt x="4" y="106"/>
                      <a:pt x="7" y="109"/>
                    </a:cubicBezTo>
                    <a:cubicBezTo>
                      <a:pt x="12" y="111"/>
                      <a:pt x="18" y="113"/>
                      <a:pt x="24" y="113"/>
                    </a:cubicBezTo>
                    <a:cubicBezTo>
                      <a:pt x="27" y="113"/>
                      <a:pt x="29" y="112"/>
                      <a:pt x="31" y="112"/>
                    </a:cubicBezTo>
                    <a:lnTo>
                      <a:pt x="191" y="80"/>
                    </a:lnTo>
                    <a:cubicBezTo>
                      <a:pt x="193" y="79"/>
                      <a:pt x="196" y="78"/>
                      <a:pt x="198" y="78"/>
                    </a:cubicBezTo>
                    <a:cubicBezTo>
                      <a:pt x="203" y="78"/>
                      <a:pt x="208" y="80"/>
                      <a:pt x="211" y="82"/>
                    </a:cubicBezTo>
                    <a:lnTo>
                      <a:pt x="347" y="138"/>
                    </a:lnTo>
                    <a:cubicBezTo>
                      <a:pt x="351" y="140"/>
                      <a:pt x="356" y="141"/>
                      <a:pt x="361" y="141"/>
                    </a:cubicBezTo>
                    <a:cubicBezTo>
                      <a:pt x="372" y="141"/>
                      <a:pt x="384" y="135"/>
                      <a:pt x="384" y="128"/>
                    </a:cubicBezTo>
                    <a:lnTo>
                      <a:pt x="384" y="50"/>
                    </a:lnTo>
                    <a:cubicBezTo>
                      <a:pt x="384" y="58"/>
                      <a:pt x="372" y="64"/>
                      <a:pt x="361" y="64"/>
                    </a:cubicBezTo>
                    <a:cubicBezTo>
                      <a:pt x="356" y="64"/>
                      <a:pt x="351" y="63"/>
                      <a:pt x="347" y="61"/>
                    </a:cubicBezTo>
                    <a:lnTo>
                      <a:pt x="211" y="3"/>
                    </a:lnTo>
                    <a:cubicBezTo>
                      <a:pt x="208" y="2"/>
                      <a:pt x="203" y="1"/>
                      <a:pt x="199"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a:off x="479525" y="1725725"/>
                <a:ext cx="15050" cy="8575"/>
              </a:xfrm>
              <a:custGeom>
                <a:rect b="b" l="l" r="r" t="t"/>
                <a:pathLst>
                  <a:path extrusionOk="0" h="343" w="602">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3"/>
              <p:cNvSpPr/>
              <p:nvPr/>
            </p:nvSpPr>
            <p:spPr>
              <a:xfrm>
                <a:off x="486500" y="1572350"/>
                <a:ext cx="90675" cy="87900"/>
              </a:xfrm>
              <a:custGeom>
                <a:rect b="b" l="l" r="r" t="t"/>
                <a:pathLst>
                  <a:path extrusionOk="0" h="3516" w="3627">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3"/>
              <p:cNvSpPr/>
              <p:nvPr/>
            </p:nvSpPr>
            <p:spPr>
              <a:xfrm>
                <a:off x="501550" y="1640075"/>
                <a:ext cx="65100" cy="45075"/>
              </a:xfrm>
              <a:custGeom>
                <a:rect b="b" l="l" r="r" t="t"/>
                <a:pathLst>
                  <a:path extrusionOk="0" h="1803" w="2604">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p:nvPr/>
            </p:nvSpPr>
            <p:spPr>
              <a:xfrm>
                <a:off x="498150" y="1581825"/>
                <a:ext cx="58375" cy="57450"/>
              </a:xfrm>
              <a:custGeom>
                <a:rect b="b" l="l" r="r" t="t"/>
                <a:pathLst>
                  <a:path extrusionOk="0" h="2298" w="2335">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3"/>
              <p:cNvSpPr/>
              <p:nvPr/>
            </p:nvSpPr>
            <p:spPr>
              <a:xfrm>
                <a:off x="497500" y="1574375"/>
                <a:ext cx="61700" cy="43850"/>
              </a:xfrm>
              <a:custGeom>
                <a:rect b="b" l="l" r="r" t="t"/>
                <a:pathLst>
                  <a:path extrusionOk="0" h="1754" w="2468">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3"/>
              <p:cNvSpPr/>
              <p:nvPr/>
            </p:nvSpPr>
            <p:spPr>
              <a:xfrm>
                <a:off x="514250" y="1611775"/>
                <a:ext cx="5025" cy="9700"/>
              </a:xfrm>
              <a:custGeom>
                <a:rect b="b" l="l" r="r" t="t"/>
                <a:pathLst>
                  <a:path extrusionOk="0" h="388" w="201">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507175" y="1609375"/>
                <a:ext cx="2350" cy="3250"/>
              </a:xfrm>
              <a:custGeom>
                <a:rect b="b" l="l" r="r" t="t"/>
                <a:pathLst>
                  <a:path extrusionOk="0" h="130" w="94">
                    <a:moveTo>
                      <a:pt x="45" y="1"/>
                    </a:moveTo>
                    <a:cubicBezTo>
                      <a:pt x="19" y="2"/>
                      <a:pt x="0" y="31"/>
                      <a:pt x="0" y="66"/>
                    </a:cubicBezTo>
                    <a:cubicBezTo>
                      <a:pt x="0" y="102"/>
                      <a:pt x="22" y="130"/>
                      <a:pt x="48" y="130"/>
                    </a:cubicBezTo>
                    <a:cubicBezTo>
                      <a:pt x="73" y="128"/>
                      <a:pt x="93" y="99"/>
                      <a:pt x="93" y="64"/>
                    </a:cubicBezTo>
                    <a:cubicBezTo>
                      <a:pt x="92" y="28"/>
                      <a:pt x="70" y="1"/>
                      <a:pt x="45"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3"/>
              <p:cNvSpPr/>
              <p:nvPr/>
            </p:nvSpPr>
            <p:spPr>
              <a:xfrm>
                <a:off x="527075" y="1612200"/>
                <a:ext cx="2350" cy="3225"/>
              </a:xfrm>
              <a:custGeom>
                <a:rect b="b" l="l" r="r" t="t"/>
                <a:pathLst>
                  <a:path extrusionOk="0" h="129" w="94">
                    <a:moveTo>
                      <a:pt x="47" y="1"/>
                    </a:moveTo>
                    <a:cubicBezTo>
                      <a:pt x="22" y="1"/>
                      <a:pt x="1" y="28"/>
                      <a:pt x="1" y="65"/>
                    </a:cubicBezTo>
                    <a:cubicBezTo>
                      <a:pt x="1" y="99"/>
                      <a:pt x="19" y="128"/>
                      <a:pt x="45" y="128"/>
                    </a:cubicBezTo>
                    <a:cubicBezTo>
                      <a:pt x="46" y="128"/>
                      <a:pt x="47" y="128"/>
                      <a:pt x="47" y="128"/>
                    </a:cubicBezTo>
                    <a:cubicBezTo>
                      <a:pt x="71" y="128"/>
                      <a:pt x="92" y="100"/>
                      <a:pt x="92" y="66"/>
                    </a:cubicBezTo>
                    <a:cubicBezTo>
                      <a:pt x="93" y="30"/>
                      <a:pt x="73" y="1"/>
                      <a:pt x="47" y="1"/>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3"/>
              <p:cNvSpPr/>
              <p:nvPr/>
            </p:nvSpPr>
            <p:spPr>
              <a:xfrm>
                <a:off x="510975" y="1622925"/>
                <a:ext cx="11800" cy="5900"/>
              </a:xfrm>
              <a:custGeom>
                <a:rect b="b" l="l" r="r" t="t"/>
                <a:pathLst>
                  <a:path extrusionOk="0" h="236" w="472">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3"/>
              <p:cNvSpPr/>
              <p:nvPr/>
            </p:nvSpPr>
            <p:spPr>
              <a:xfrm>
                <a:off x="526650" y="1612525"/>
                <a:ext cx="53525" cy="48650"/>
              </a:xfrm>
              <a:custGeom>
                <a:rect b="b" l="l" r="r" t="t"/>
                <a:pathLst>
                  <a:path extrusionOk="0" h="1946" w="2141">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3"/>
              <p:cNvSpPr/>
              <p:nvPr/>
            </p:nvSpPr>
            <p:spPr>
              <a:xfrm>
                <a:off x="540300" y="1685075"/>
                <a:ext cx="2500" cy="25"/>
              </a:xfrm>
              <a:custGeom>
                <a:rect b="b" l="l" r="r" t="t"/>
                <a:pathLst>
                  <a:path extrusionOk="0" h="1" w="100">
                    <a:moveTo>
                      <a:pt x="1" y="0"/>
                    </a:moveTo>
                    <a:lnTo>
                      <a:pt x="1" y="0"/>
                    </a:lnTo>
                    <a:lnTo>
                      <a:pt x="47" y="0"/>
                    </a:lnTo>
                    <a:lnTo>
                      <a:pt x="1" y="0"/>
                    </a:lnTo>
                    <a:moveTo>
                      <a:pt x="99" y="0"/>
                    </a:moveTo>
                    <a:lnTo>
                      <a:pt x="47" y="0"/>
                    </a:lnTo>
                    <a:lnTo>
                      <a:pt x="98" y="0"/>
                    </a:lnTo>
                    <a:lnTo>
                      <a:pt x="99" y="0"/>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3"/>
              <p:cNvSpPr/>
              <p:nvPr/>
            </p:nvSpPr>
            <p:spPr>
              <a:xfrm>
                <a:off x="538250" y="1663800"/>
                <a:ext cx="6825" cy="21325"/>
              </a:xfrm>
              <a:custGeom>
                <a:rect b="b" l="l" r="r" t="t"/>
                <a:pathLst>
                  <a:path extrusionOk="0" h="853" w="273">
                    <a:moveTo>
                      <a:pt x="273" y="0"/>
                    </a:moveTo>
                    <a:cubicBezTo>
                      <a:pt x="273" y="0"/>
                      <a:pt x="0" y="361"/>
                      <a:pt x="68" y="790"/>
                    </a:cubicBezTo>
                    <a:cubicBezTo>
                      <a:pt x="70" y="812"/>
                      <a:pt x="76" y="833"/>
                      <a:pt x="83" y="853"/>
                    </a:cubicBezTo>
                    <a:lnTo>
                      <a:pt x="181" y="853"/>
                    </a:lnTo>
                    <a:cubicBezTo>
                      <a:pt x="205" y="835"/>
                      <a:pt x="122" y="460"/>
                      <a:pt x="273"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3"/>
              <p:cNvSpPr/>
              <p:nvPr/>
            </p:nvSpPr>
            <p:spPr>
              <a:xfrm>
                <a:off x="696150" y="1666275"/>
                <a:ext cx="72975" cy="44300"/>
              </a:xfrm>
              <a:custGeom>
                <a:rect b="b" l="l" r="r" t="t"/>
                <a:pathLst>
                  <a:path extrusionOk="0" h="1772" w="2919">
                    <a:moveTo>
                      <a:pt x="1074" y="1"/>
                    </a:moveTo>
                    <a:cubicBezTo>
                      <a:pt x="1072" y="1"/>
                      <a:pt x="1070" y="1"/>
                      <a:pt x="1068" y="1"/>
                    </a:cubicBezTo>
                    <a:cubicBezTo>
                      <a:pt x="697" y="49"/>
                      <a:pt x="198" y="378"/>
                      <a:pt x="89" y="738"/>
                    </a:cubicBezTo>
                    <a:cubicBezTo>
                      <a:pt x="60" y="834"/>
                      <a:pt x="31" y="935"/>
                      <a:pt x="1" y="1041"/>
                    </a:cubicBezTo>
                    <a:cubicBezTo>
                      <a:pt x="489" y="1511"/>
                      <a:pt x="1142" y="1772"/>
                      <a:pt x="1819" y="1772"/>
                    </a:cubicBezTo>
                    <a:lnTo>
                      <a:pt x="1821" y="1772"/>
                    </a:lnTo>
                    <a:cubicBezTo>
                      <a:pt x="2199" y="1772"/>
                      <a:pt x="2573" y="1691"/>
                      <a:pt x="2918" y="1533"/>
                    </a:cubicBezTo>
                    <a:cubicBezTo>
                      <a:pt x="2722" y="275"/>
                      <a:pt x="2276" y="77"/>
                      <a:pt x="1683" y="77"/>
                    </a:cubicBezTo>
                    <a:cubicBezTo>
                      <a:pt x="1493" y="77"/>
                      <a:pt x="1289" y="98"/>
                      <a:pt x="1072" y="110"/>
                    </a:cubicBezTo>
                    <a:cubicBezTo>
                      <a:pt x="1071" y="110"/>
                      <a:pt x="1070" y="110"/>
                      <a:pt x="1070" y="110"/>
                    </a:cubicBezTo>
                    <a:cubicBezTo>
                      <a:pt x="1035" y="110"/>
                      <a:pt x="1049" y="83"/>
                      <a:pt x="1065" y="55"/>
                    </a:cubicBezTo>
                    <a:cubicBezTo>
                      <a:pt x="1080" y="29"/>
                      <a:pt x="1099" y="1"/>
                      <a:pt x="1074" y="1"/>
                    </a:cubicBezTo>
                    <a:close/>
                  </a:path>
                </a:pathLst>
              </a:custGeom>
              <a:solidFill>
                <a:srgbClr val="8FDF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3"/>
              <p:cNvSpPr/>
              <p:nvPr/>
            </p:nvSpPr>
            <p:spPr>
              <a:xfrm>
                <a:off x="694700" y="1612600"/>
                <a:ext cx="21925" cy="46625"/>
              </a:xfrm>
              <a:custGeom>
                <a:rect b="b" l="l" r="r" t="t"/>
                <a:pathLst>
                  <a:path extrusionOk="0" h="1865" w="877">
                    <a:moveTo>
                      <a:pt x="877" y="1"/>
                    </a:moveTo>
                    <a:lnTo>
                      <a:pt x="223" y="80"/>
                    </a:lnTo>
                    <a:cubicBezTo>
                      <a:pt x="223" y="80"/>
                      <a:pt x="1" y="995"/>
                      <a:pt x="395" y="1396"/>
                    </a:cubicBezTo>
                    <a:cubicBezTo>
                      <a:pt x="730" y="1735"/>
                      <a:pt x="803" y="1864"/>
                      <a:pt x="803" y="1864"/>
                    </a:cubicBezTo>
                    <a:lnTo>
                      <a:pt x="877" y="1"/>
                    </a:lnTo>
                    <a:close/>
                  </a:path>
                </a:pathLst>
              </a:custGeom>
              <a:solidFill>
                <a:srgbClr val="0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3"/>
              <p:cNvSpPr/>
              <p:nvPr/>
            </p:nvSpPr>
            <p:spPr>
              <a:xfrm>
                <a:off x="715975" y="1650625"/>
                <a:ext cx="31275" cy="25650"/>
              </a:xfrm>
              <a:custGeom>
                <a:rect b="b" l="l" r="r" t="t"/>
                <a:pathLst>
                  <a:path extrusionOk="0" h="1026" w="1251">
                    <a:moveTo>
                      <a:pt x="1251" y="1"/>
                    </a:moveTo>
                    <a:lnTo>
                      <a:pt x="175" y="105"/>
                    </a:lnTo>
                    <a:cubicBezTo>
                      <a:pt x="175" y="105"/>
                      <a:pt x="1" y="765"/>
                      <a:pt x="1" y="869"/>
                    </a:cubicBezTo>
                    <a:cubicBezTo>
                      <a:pt x="1" y="982"/>
                      <a:pt x="65" y="1025"/>
                      <a:pt x="164" y="1025"/>
                    </a:cubicBezTo>
                    <a:cubicBezTo>
                      <a:pt x="501" y="1025"/>
                      <a:pt x="1241" y="524"/>
                      <a:pt x="1241" y="524"/>
                    </a:cubicBezTo>
                    <a:lnTo>
                      <a:pt x="1251" y="1"/>
                    </a:ln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3"/>
              <p:cNvSpPr/>
              <p:nvPr/>
            </p:nvSpPr>
            <p:spPr>
              <a:xfrm>
                <a:off x="698650" y="1605950"/>
                <a:ext cx="60175" cy="59900"/>
              </a:xfrm>
              <a:custGeom>
                <a:rect b="b" l="l" r="r" t="t"/>
                <a:pathLst>
                  <a:path extrusionOk="0" h="2396" w="2407">
                    <a:moveTo>
                      <a:pt x="1162" y="1"/>
                    </a:moveTo>
                    <a:cubicBezTo>
                      <a:pt x="913" y="1"/>
                      <a:pt x="658" y="83"/>
                      <a:pt x="439" y="309"/>
                    </a:cubicBezTo>
                    <a:cubicBezTo>
                      <a:pt x="439" y="309"/>
                      <a:pt x="275" y="370"/>
                      <a:pt x="144" y="786"/>
                    </a:cubicBezTo>
                    <a:cubicBezTo>
                      <a:pt x="1" y="1244"/>
                      <a:pt x="36" y="2179"/>
                      <a:pt x="771" y="2358"/>
                    </a:cubicBezTo>
                    <a:cubicBezTo>
                      <a:pt x="879" y="2384"/>
                      <a:pt x="978" y="2396"/>
                      <a:pt x="1070" y="2396"/>
                    </a:cubicBezTo>
                    <a:cubicBezTo>
                      <a:pt x="1523" y="2396"/>
                      <a:pt x="1790" y="2109"/>
                      <a:pt x="1945" y="1850"/>
                    </a:cubicBezTo>
                    <a:cubicBezTo>
                      <a:pt x="1945" y="1850"/>
                      <a:pt x="2171" y="1844"/>
                      <a:pt x="2187" y="1604"/>
                    </a:cubicBezTo>
                    <a:cubicBezTo>
                      <a:pt x="2193" y="1525"/>
                      <a:pt x="2190" y="1456"/>
                      <a:pt x="2122" y="1421"/>
                    </a:cubicBezTo>
                    <a:cubicBezTo>
                      <a:pt x="2122" y="1421"/>
                      <a:pt x="2406" y="768"/>
                      <a:pt x="2286" y="538"/>
                    </a:cubicBezTo>
                    <a:cubicBezTo>
                      <a:pt x="2204" y="380"/>
                      <a:pt x="1696" y="1"/>
                      <a:pt x="1162"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3"/>
              <p:cNvSpPr/>
              <p:nvPr/>
            </p:nvSpPr>
            <p:spPr>
              <a:xfrm>
                <a:off x="714925" y="1637000"/>
                <a:ext cx="5225" cy="10075"/>
              </a:xfrm>
              <a:custGeom>
                <a:rect b="b" l="l" r="r" t="t"/>
                <a:pathLst>
                  <a:path extrusionOk="0" h="403" w="209">
                    <a:moveTo>
                      <a:pt x="180" y="0"/>
                    </a:moveTo>
                    <a:cubicBezTo>
                      <a:pt x="176" y="0"/>
                      <a:pt x="172" y="2"/>
                      <a:pt x="170" y="6"/>
                    </a:cubicBezTo>
                    <a:cubicBezTo>
                      <a:pt x="127" y="90"/>
                      <a:pt x="25" y="293"/>
                      <a:pt x="18" y="304"/>
                    </a:cubicBezTo>
                    <a:cubicBezTo>
                      <a:pt x="1" y="331"/>
                      <a:pt x="39" y="373"/>
                      <a:pt x="91" y="392"/>
                    </a:cubicBezTo>
                    <a:cubicBezTo>
                      <a:pt x="113" y="399"/>
                      <a:pt x="134" y="402"/>
                      <a:pt x="152" y="402"/>
                    </a:cubicBezTo>
                    <a:cubicBezTo>
                      <a:pt x="183" y="402"/>
                      <a:pt x="205" y="394"/>
                      <a:pt x="208" y="383"/>
                    </a:cubicBezTo>
                    <a:lnTo>
                      <a:pt x="191" y="11"/>
                    </a:lnTo>
                    <a:cubicBezTo>
                      <a:pt x="190" y="4"/>
                      <a:pt x="185" y="0"/>
                      <a:pt x="18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3"/>
              <p:cNvSpPr/>
              <p:nvPr/>
            </p:nvSpPr>
            <p:spPr>
              <a:xfrm>
                <a:off x="707575" y="1634525"/>
                <a:ext cx="2450" cy="3325"/>
              </a:xfrm>
              <a:custGeom>
                <a:rect b="b" l="l" r="r" t="t"/>
                <a:pathLst>
                  <a:path extrusionOk="0" h="133" w="98">
                    <a:moveTo>
                      <a:pt x="49" y="1"/>
                    </a:moveTo>
                    <a:cubicBezTo>
                      <a:pt x="48" y="1"/>
                      <a:pt x="47" y="1"/>
                      <a:pt x="47" y="1"/>
                    </a:cubicBezTo>
                    <a:cubicBezTo>
                      <a:pt x="21" y="1"/>
                      <a:pt x="0" y="31"/>
                      <a:pt x="0" y="68"/>
                    </a:cubicBezTo>
                    <a:cubicBezTo>
                      <a:pt x="0" y="103"/>
                      <a:pt x="23" y="133"/>
                      <a:pt x="48" y="133"/>
                    </a:cubicBezTo>
                    <a:cubicBezTo>
                      <a:pt x="49" y="133"/>
                      <a:pt x="49" y="133"/>
                      <a:pt x="50" y="133"/>
                    </a:cubicBezTo>
                    <a:cubicBezTo>
                      <a:pt x="76" y="133"/>
                      <a:pt x="98" y="102"/>
                      <a:pt x="96" y="66"/>
                    </a:cubicBezTo>
                    <a:cubicBezTo>
                      <a:pt x="95" y="29"/>
                      <a:pt x="74" y="1"/>
                      <a:pt x="49" y="1"/>
                    </a:cubicBezTo>
                    <a:close/>
                  </a:path>
                </a:pathLst>
              </a:custGeom>
              <a:solidFill>
                <a:srgbClr val="0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3"/>
              <p:cNvSpPr/>
              <p:nvPr/>
            </p:nvSpPr>
            <p:spPr>
              <a:xfrm>
                <a:off x="728225" y="1637425"/>
                <a:ext cx="2425" cy="3375"/>
              </a:xfrm>
              <a:custGeom>
                <a:rect b="b" l="l" r="r" t="t"/>
                <a:pathLst>
                  <a:path extrusionOk="0" h="135" w="97">
                    <a:moveTo>
                      <a:pt x="50" y="1"/>
                    </a:moveTo>
                    <a:cubicBezTo>
                      <a:pt x="23" y="1"/>
                      <a:pt x="1" y="30"/>
                      <a:pt x="1" y="68"/>
                    </a:cubicBezTo>
                    <a:cubicBezTo>
                      <a:pt x="1" y="104"/>
                      <a:pt x="21" y="134"/>
                      <a:pt x="47" y="134"/>
                    </a:cubicBezTo>
                    <a:cubicBezTo>
                      <a:pt x="48" y="134"/>
                      <a:pt x="49" y="134"/>
                      <a:pt x="49" y="134"/>
                    </a:cubicBezTo>
                    <a:cubicBezTo>
                      <a:pt x="74" y="134"/>
                      <a:pt x="95" y="105"/>
                      <a:pt x="97" y="69"/>
                    </a:cubicBezTo>
                    <a:cubicBezTo>
                      <a:pt x="97" y="31"/>
                      <a:pt x="76" y="2"/>
                      <a:pt x="50" y="1"/>
                    </a:cubicBezTo>
                    <a:close/>
                  </a:path>
                </a:pathLst>
              </a:custGeom>
              <a:solidFill>
                <a:srgbClr val="0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3"/>
              <p:cNvSpPr/>
              <p:nvPr/>
            </p:nvSpPr>
            <p:spPr>
              <a:xfrm>
                <a:off x="711525" y="1648600"/>
                <a:ext cx="12250" cy="6100"/>
              </a:xfrm>
              <a:custGeom>
                <a:rect b="b" l="l" r="r" t="t"/>
                <a:pathLst>
                  <a:path extrusionOk="0" h="244" w="490">
                    <a:moveTo>
                      <a:pt x="61" y="0"/>
                    </a:moveTo>
                    <a:cubicBezTo>
                      <a:pt x="54" y="0"/>
                      <a:pt x="47" y="3"/>
                      <a:pt x="43" y="9"/>
                    </a:cubicBezTo>
                    <a:cubicBezTo>
                      <a:pt x="34" y="19"/>
                      <a:pt x="0" y="244"/>
                      <a:pt x="259" y="244"/>
                    </a:cubicBezTo>
                    <a:cubicBezTo>
                      <a:pt x="269" y="244"/>
                      <a:pt x="280" y="243"/>
                      <a:pt x="291" y="243"/>
                    </a:cubicBezTo>
                    <a:cubicBezTo>
                      <a:pt x="478" y="224"/>
                      <a:pt x="489" y="46"/>
                      <a:pt x="482" y="34"/>
                    </a:cubicBezTo>
                    <a:cubicBezTo>
                      <a:pt x="477" y="27"/>
                      <a:pt x="469" y="24"/>
                      <a:pt x="462" y="24"/>
                    </a:cubicBezTo>
                    <a:cubicBezTo>
                      <a:pt x="457" y="24"/>
                      <a:pt x="452" y="25"/>
                      <a:pt x="447" y="28"/>
                    </a:cubicBezTo>
                    <a:cubicBezTo>
                      <a:pt x="444" y="31"/>
                      <a:pt x="357" y="57"/>
                      <a:pt x="261" y="57"/>
                    </a:cubicBezTo>
                    <a:cubicBezTo>
                      <a:pt x="196" y="57"/>
                      <a:pt x="126" y="45"/>
                      <a:pt x="76" y="5"/>
                    </a:cubicBezTo>
                    <a:cubicBezTo>
                      <a:pt x="72" y="2"/>
                      <a:pt x="66" y="0"/>
                      <a:pt x="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3"/>
              <p:cNvSpPr/>
              <p:nvPr/>
            </p:nvSpPr>
            <p:spPr>
              <a:xfrm>
                <a:off x="729150" y="1641600"/>
                <a:ext cx="5900" cy="4175"/>
              </a:xfrm>
              <a:custGeom>
                <a:rect b="b" l="l" r="r" t="t"/>
                <a:pathLst>
                  <a:path extrusionOk="0" h="167" w="236">
                    <a:moveTo>
                      <a:pt x="115" y="1"/>
                    </a:moveTo>
                    <a:cubicBezTo>
                      <a:pt x="52" y="1"/>
                      <a:pt x="3" y="36"/>
                      <a:pt x="2" y="79"/>
                    </a:cubicBezTo>
                    <a:cubicBezTo>
                      <a:pt x="0" y="123"/>
                      <a:pt x="51" y="163"/>
                      <a:pt x="115" y="166"/>
                    </a:cubicBezTo>
                    <a:lnTo>
                      <a:pt x="121" y="166"/>
                    </a:lnTo>
                    <a:cubicBezTo>
                      <a:pt x="182" y="166"/>
                      <a:pt x="232" y="131"/>
                      <a:pt x="234" y="88"/>
                    </a:cubicBezTo>
                    <a:cubicBezTo>
                      <a:pt x="235" y="43"/>
                      <a:pt x="184" y="4"/>
                      <a:pt x="121" y="1"/>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a:off x="701600" y="1637800"/>
                <a:ext cx="5925" cy="4150"/>
              </a:xfrm>
              <a:custGeom>
                <a:rect b="b" l="l" r="r" t="t"/>
                <a:pathLst>
                  <a:path extrusionOk="0" h="166" w="237">
                    <a:moveTo>
                      <a:pt x="115" y="0"/>
                    </a:moveTo>
                    <a:cubicBezTo>
                      <a:pt x="54" y="0"/>
                      <a:pt x="5" y="35"/>
                      <a:pt x="3" y="79"/>
                    </a:cubicBezTo>
                    <a:cubicBezTo>
                      <a:pt x="0" y="122"/>
                      <a:pt x="51" y="163"/>
                      <a:pt x="116" y="166"/>
                    </a:cubicBezTo>
                    <a:lnTo>
                      <a:pt x="122" y="166"/>
                    </a:lnTo>
                    <a:cubicBezTo>
                      <a:pt x="183" y="166"/>
                      <a:pt x="234" y="131"/>
                      <a:pt x="235" y="87"/>
                    </a:cubicBezTo>
                    <a:cubicBezTo>
                      <a:pt x="237" y="44"/>
                      <a:pt x="186" y="3"/>
                      <a:pt x="122"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a:off x="706475" y="1671525"/>
                <a:ext cx="37350" cy="34200"/>
              </a:xfrm>
              <a:custGeom>
                <a:rect b="b" l="l" r="r" t="t"/>
                <a:pathLst>
                  <a:path extrusionOk="0" h="1368" w="1494">
                    <a:moveTo>
                      <a:pt x="1493" y="0"/>
                    </a:moveTo>
                    <a:lnTo>
                      <a:pt x="381" y="35"/>
                    </a:lnTo>
                    <a:lnTo>
                      <a:pt x="1" y="1154"/>
                    </a:lnTo>
                    <a:cubicBezTo>
                      <a:pt x="131" y="1238"/>
                      <a:pt x="269" y="1309"/>
                      <a:pt x="413" y="1367"/>
                    </a:cubicBezTo>
                    <a:lnTo>
                      <a:pt x="1493" y="0"/>
                    </a:lnTo>
                    <a:close/>
                  </a:path>
                </a:pathLst>
              </a:custGeom>
              <a:solidFill>
                <a:srgbClr val="E3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p:nvPr/>
            </p:nvSpPr>
            <p:spPr>
              <a:xfrm>
                <a:off x="745050" y="1639350"/>
                <a:ext cx="7500" cy="8900"/>
              </a:xfrm>
              <a:custGeom>
                <a:rect b="b" l="l" r="r" t="t"/>
                <a:pathLst>
                  <a:path extrusionOk="0" h="356" w="300">
                    <a:moveTo>
                      <a:pt x="125" y="1"/>
                    </a:moveTo>
                    <a:cubicBezTo>
                      <a:pt x="31" y="1"/>
                      <a:pt x="1" y="346"/>
                      <a:pt x="98" y="355"/>
                    </a:cubicBezTo>
                    <a:cubicBezTo>
                      <a:pt x="103" y="355"/>
                      <a:pt x="109" y="355"/>
                      <a:pt x="114" y="355"/>
                    </a:cubicBezTo>
                    <a:cubicBezTo>
                      <a:pt x="204" y="355"/>
                      <a:pt x="283" y="286"/>
                      <a:pt x="291" y="194"/>
                    </a:cubicBezTo>
                    <a:cubicBezTo>
                      <a:pt x="300" y="95"/>
                      <a:pt x="227" y="8"/>
                      <a:pt x="128" y="1"/>
                    </a:cubicBezTo>
                    <a:cubicBezTo>
                      <a:pt x="127" y="1"/>
                      <a:pt x="126" y="1"/>
                      <a:pt x="125"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a:off x="717000" y="1664775"/>
                <a:ext cx="500" cy="1750"/>
              </a:xfrm>
              <a:custGeom>
                <a:rect b="b" l="l" r="r" t="t"/>
                <a:pathLst>
                  <a:path extrusionOk="0" h="70" w="20">
                    <a:moveTo>
                      <a:pt x="19" y="0"/>
                    </a:moveTo>
                    <a:lnTo>
                      <a:pt x="0" y="70"/>
                    </a:lnTo>
                    <a:lnTo>
                      <a:pt x="2" y="70"/>
                    </a:lnTo>
                    <a:cubicBezTo>
                      <a:pt x="8" y="48"/>
                      <a:pt x="14" y="24"/>
                      <a:pt x="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a:off x="717075" y="1664775"/>
                <a:ext cx="11050" cy="1775"/>
              </a:xfrm>
              <a:custGeom>
                <a:rect b="b" l="l" r="r" t="t"/>
                <a:pathLst>
                  <a:path extrusionOk="0" h="71" w="442">
                    <a:moveTo>
                      <a:pt x="15" y="0"/>
                    </a:moveTo>
                    <a:cubicBezTo>
                      <a:pt x="15" y="0"/>
                      <a:pt x="16" y="1"/>
                      <a:pt x="16" y="1"/>
                    </a:cubicBezTo>
                    <a:lnTo>
                      <a:pt x="16" y="1"/>
                    </a:lnTo>
                    <a:cubicBezTo>
                      <a:pt x="16" y="1"/>
                      <a:pt x="16" y="0"/>
                      <a:pt x="16" y="0"/>
                    </a:cubicBezTo>
                    <a:close/>
                    <a:moveTo>
                      <a:pt x="16" y="1"/>
                    </a:moveTo>
                    <a:cubicBezTo>
                      <a:pt x="10" y="24"/>
                      <a:pt x="5" y="48"/>
                      <a:pt x="0" y="70"/>
                    </a:cubicBezTo>
                    <a:lnTo>
                      <a:pt x="51" y="70"/>
                    </a:lnTo>
                    <a:cubicBezTo>
                      <a:pt x="58" y="70"/>
                      <a:pt x="66" y="70"/>
                      <a:pt x="73" y="70"/>
                    </a:cubicBezTo>
                    <a:cubicBezTo>
                      <a:pt x="198" y="70"/>
                      <a:pt x="321" y="58"/>
                      <a:pt x="441" y="37"/>
                    </a:cubicBezTo>
                    <a:lnTo>
                      <a:pt x="441" y="37"/>
                    </a:lnTo>
                    <a:cubicBezTo>
                      <a:pt x="406" y="41"/>
                      <a:pt x="370" y="42"/>
                      <a:pt x="332" y="42"/>
                    </a:cubicBezTo>
                    <a:cubicBezTo>
                      <a:pt x="232" y="41"/>
                      <a:pt x="131" y="29"/>
                      <a:pt x="34" y="5"/>
                    </a:cubicBezTo>
                    <a:cubicBezTo>
                      <a:pt x="28" y="3"/>
                      <a:pt x="23" y="2"/>
                      <a:pt x="16"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a:off x="717475" y="1661100"/>
                <a:ext cx="20325" cy="4775"/>
              </a:xfrm>
              <a:custGeom>
                <a:rect b="b" l="l" r="r" t="t"/>
                <a:pathLst>
                  <a:path extrusionOk="0" h="191" w="813">
                    <a:moveTo>
                      <a:pt x="811" y="1"/>
                    </a:moveTo>
                    <a:cubicBezTo>
                      <a:pt x="741" y="53"/>
                      <a:pt x="741" y="53"/>
                      <a:pt x="654" y="81"/>
                    </a:cubicBezTo>
                    <a:cubicBezTo>
                      <a:pt x="474" y="140"/>
                      <a:pt x="192" y="147"/>
                      <a:pt x="66" y="147"/>
                    </a:cubicBezTo>
                    <a:lnTo>
                      <a:pt x="0" y="147"/>
                    </a:lnTo>
                    <a:cubicBezTo>
                      <a:pt x="6" y="149"/>
                      <a:pt x="12" y="150"/>
                      <a:pt x="18" y="152"/>
                    </a:cubicBezTo>
                    <a:cubicBezTo>
                      <a:pt x="116" y="176"/>
                      <a:pt x="218" y="189"/>
                      <a:pt x="318" y="191"/>
                    </a:cubicBezTo>
                    <a:cubicBezTo>
                      <a:pt x="354" y="191"/>
                      <a:pt x="390" y="188"/>
                      <a:pt x="427" y="185"/>
                    </a:cubicBezTo>
                    <a:cubicBezTo>
                      <a:pt x="736" y="124"/>
                      <a:pt x="812" y="2"/>
                      <a:pt x="812" y="2"/>
                    </a:cubicBezTo>
                    <a:lnTo>
                      <a:pt x="811" y="1"/>
                    </a:ln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3"/>
              <p:cNvSpPr/>
              <p:nvPr/>
            </p:nvSpPr>
            <p:spPr>
              <a:xfrm>
                <a:off x="712950" y="1662050"/>
                <a:ext cx="38175" cy="21050"/>
              </a:xfrm>
              <a:custGeom>
                <a:rect b="b" l="l" r="r" t="t"/>
                <a:pathLst>
                  <a:path extrusionOk="0" h="842" w="1527">
                    <a:moveTo>
                      <a:pt x="1401" y="1"/>
                    </a:moveTo>
                    <a:cubicBezTo>
                      <a:pt x="1401" y="1"/>
                      <a:pt x="1050" y="235"/>
                      <a:pt x="684" y="308"/>
                    </a:cubicBezTo>
                    <a:cubicBezTo>
                      <a:pt x="637" y="317"/>
                      <a:pt x="593" y="321"/>
                      <a:pt x="553" y="321"/>
                    </a:cubicBezTo>
                    <a:cubicBezTo>
                      <a:pt x="275" y="321"/>
                      <a:pt x="178" y="124"/>
                      <a:pt x="178" y="124"/>
                    </a:cubicBezTo>
                    <a:lnTo>
                      <a:pt x="0" y="289"/>
                    </a:lnTo>
                    <a:lnTo>
                      <a:pt x="68" y="573"/>
                    </a:lnTo>
                    <a:lnTo>
                      <a:pt x="251" y="409"/>
                    </a:lnTo>
                    <a:lnTo>
                      <a:pt x="458" y="842"/>
                    </a:lnTo>
                    <a:lnTo>
                      <a:pt x="1527" y="334"/>
                    </a:lnTo>
                    <a:lnTo>
                      <a:pt x="1401" y="1"/>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3"/>
              <p:cNvSpPr/>
              <p:nvPr/>
            </p:nvSpPr>
            <p:spPr>
              <a:xfrm>
                <a:off x="726250" y="1672375"/>
                <a:ext cx="23325" cy="36750"/>
              </a:xfrm>
              <a:custGeom>
                <a:rect b="b" l="l" r="r" t="t"/>
                <a:pathLst>
                  <a:path extrusionOk="0" h="1470" w="933">
                    <a:moveTo>
                      <a:pt x="888" y="1"/>
                    </a:moveTo>
                    <a:lnTo>
                      <a:pt x="386" y="1306"/>
                    </a:lnTo>
                    <a:lnTo>
                      <a:pt x="251" y="1258"/>
                    </a:lnTo>
                    <a:lnTo>
                      <a:pt x="0" y="1455"/>
                    </a:lnTo>
                    <a:cubicBezTo>
                      <a:pt x="21" y="1460"/>
                      <a:pt x="41" y="1464"/>
                      <a:pt x="61" y="1470"/>
                    </a:cubicBezTo>
                    <a:lnTo>
                      <a:pt x="280" y="1307"/>
                    </a:lnTo>
                    <a:lnTo>
                      <a:pt x="434" y="1387"/>
                    </a:lnTo>
                    <a:lnTo>
                      <a:pt x="933" y="36"/>
                    </a:lnTo>
                    <a:lnTo>
                      <a:pt x="8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3"/>
              <p:cNvSpPr/>
              <p:nvPr/>
            </p:nvSpPr>
            <p:spPr>
              <a:xfrm>
                <a:off x="706475" y="1672275"/>
                <a:ext cx="15700" cy="33150"/>
              </a:xfrm>
              <a:custGeom>
                <a:rect b="b" l="l" r="r" t="t"/>
                <a:pathLst>
                  <a:path extrusionOk="0" h="1326" w="628">
                    <a:moveTo>
                      <a:pt x="510" y="0"/>
                    </a:moveTo>
                    <a:lnTo>
                      <a:pt x="327" y="164"/>
                    </a:lnTo>
                    <a:lnTo>
                      <a:pt x="336" y="475"/>
                    </a:lnTo>
                    <a:lnTo>
                      <a:pt x="1" y="1124"/>
                    </a:lnTo>
                    <a:cubicBezTo>
                      <a:pt x="123" y="1203"/>
                      <a:pt x="252" y="1269"/>
                      <a:pt x="385" y="1326"/>
                    </a:cubicBezTo>
                    <a:lnTo>
                      <a:pt x="435" y="491"/>
                    </a:lnTo>
                    <a:lnTo>
                      <a:pt x="627" y="334"/>
                    </a:lnTo>
                    <a:lnTo>
                      <a:pt x="510" y="0"/>
                    </a:ln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3"/>
              <p:cNvSpPr/>
              <p:nvPr/>
            </p:nvSpPr>
            <p:spPr>
              <a:xfrm>
                <a:off x="703225" y="1673575"/>
                <a:ext cx="5800" cy="25250"/>
              </a:xfrm>
              <a:custGeom>
                <a:rect b="b" l="l" r="r" t="t"/>
                <a:pathLst>
                  <a:path extrusionOk="0" h="1010" w="232">
                    <a:moveTo>
                      <a:pt x="161" y="1"/>
                    </a:moveTo>
                    <a:lnTo>
                      <a:pt x="103" y="59"/>
                    </a:lnTo>
                    <a:lnTo>
                      <a:pt x="80" y="566"/>
                    </a:lnTo>
                    <a:lnTo>
                      <a:pt x="167" y="616"/>
                    </a:lnTo>
                    <a:lnTo>
                      <a:pt x="73" y="668"/>
                    </a:lnTo>
                    <a:lnTo>
                      <a:pt x="0" y="984"/>
                    </a:lnTo>
                    <a:cubicBezTo>
                      <a:pt x="13" y="993"/>
                      <a:pt x="27" y="1003"/>
                      <a:pt x="38" y="1010"/>
                    </a:cubicBezTo>
                    <a:lnTo>
                      <a:pt x="119" y="705"/>
                    </a:lnTo>
                    <a:lnTo>
                      <a:pt x="231" y="614"/>
                    </a:lnTo>
                    <a:lnTo>
                      <a:pt x="116" y="514"/>
                    </a:lnTo>
                    <a:lnTo>
                      <a:pt x="1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3"/>
              <p:cNvSpPr/>
              <p:nvPr/>
            </p:nvSpPr>
            <p:spPr>
              <a:xfrm>
                <a:off x="501600" y="1593825"/>
                <a:ext cx="41425" cy="53325"/>
              </a:xfrm>
              <a:custGeom>
                <a:rect b="b" l="l" r="r" t="t"/>
                <a:pathLst>
                  <a:path extrusionOk="0" h="2133" w="1657">
                    <a:moveTo>
                      <a:pt x="278" y="1"/>
                    </a:moveTo>
                    <a:cubicBezTo>
                      <a:pt x="229" y="1"/>
                      <a:pt x="0" y="418"/>
                      <a:pt x="2" y="988"/>
                    </a:cubicBezTo>
                    <a:cubicBezTo>
                      <a:pt x="9" y="1148"/>
                      <a:pt x="65" y="1400"/>
                      <a:pt x="170" y="1522"/>
                    </a:cubicBezTo>
                    <a:cubicBezTo>
                      <a:pt x="335" y="1713"/>
                      <a:pt x="551" y="1815"/>
                      <a:pt x="761" y="1883"/>
                    </a:cubicBezTo>
                    <a:cubicBezTo>
                      <a:pt x="828" y="1903"/>
                      <a:pt x="831" y="2115"/>
                      <a:pt x="892" y="2125"/>
                    </a:cubicBezTo>
                    <a:cubicBezTo>
                      <a:pt x="922" y="2130"/>
                      <a:pt x="952" y="2132"/>
                      <a:pt x="981" y="2132"/>
                    </a:cubicBezTo>
                    <a:cubicBezTo>
                      <a:pt x="1304" y="2132"/>
                      <a:pt x="1568" y="1849"/>
                      <a:pt x="1568" y="1849"/>
                    </a:cubicBezTo>
                    <a:cubicBezTo>
                      <a:pt x="1568" y="1849"/>
                      <a:pt x="1462" y="1715"/>
                      <a:pt x="1452" y="1635"/>
                    </a:cubicBezTo>
                    <a:cubicBezTo>
                      <a:pt x="1656" y="1442"/>
                      <a:pt x="338" y="191"/>
                      <a:pt x="286" y="6"/>
                    </a:cubicBezTo>
                    <a:lnTo>
                      <a:pt x="286" y="8"/>
                    </a:lnTo>
                    <a:cubicBezTo>
                      <a:pt x="284" y="3"/>
                      <a:pt x="282" y="1"/>
                      <a:pt x="278"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a:off x="520625" y="1635650"/>
                <a:ext cx="14100" cy="6675"/>
              </a:xfrm>
              <a:custGeom>
                <a:rect b="b" l="l" r="r" t="t"/>
                <a:pathLst>
                  <a:path extrusionOk="0" h="267" w="564">
                    <a:moveTo>
                      <a:pt x="557" y="1"/>
                    </a:moveTo>
                    <a:lnTo>
                      <a:pt x="557" y="1"/>
                    </a:lnTo>
                    <a:cubicBezTo>
                      <a:pt x="431" y="100"/>
                      <a:pt x="45" y="198"/>
                      <a:pt x="0" y="208"/>
                    </a:cubicBezTo>
                    <a:cubicBezTo>
                      <a:pt x="35" y="224"/>
                      <a:pt x="35" y="243"/>
                      <a:pt x="45" y="266"/>
                    </a:cubicBezTo>
                    <a:cubicBezTo>
                      <a:pt x="563" y="97"/>
                      <a:pt x="557" y="1"/>
                      <a:pt x="557"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2" name="Google Shape;1252;p33"/>
          <p:cNvSpPr txBox="1"/>
          <p:nvPr>
            <p:ph idx="4" type="title"/>
          </p:nvPr>
        </p:nvSpPr>
        <p:spPr>
          <a:xfrm>
            <a:off x="568855" y="832250"/>
            <a:ext cx="21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Our Team : </a:t>
            </a:r>
            <a:endParaRPr sz="2800"/>
          </a:p>
        </p:txBody>
      </p:sp>
      <p:sp>
        <p:nvSpPr>
          <p:cNvPr id="1253" name="Google Shape;1253;p33"/>
          <p:cNvSpPr/>
          <p:nvPr/>
        </p:nvSpPr>
        <p:spPr>
          <a:xfrm>
            <a:off x="1489300" y="3362425"/>
            <a:ext cx="2103600" cy="66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3"/>
          <p:cNvSpPr txBox="1"/>
          <p:nvPr>
            <p:ph idx="3" type="ctrTitle"/>
          </p:nvPr>
        </p:nvSpPr>
        <p:spPr>
          <a:xfrm>
            <a:off x="1548700" y="3444550"/>
            <a:ext cx="19182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200"/>
              <a:t>Muskan Mehrotra</a:t>
            </a:r>
            <a:endParaRPr sz="1200"/>
          </a:p>
          <a:p>
            <a:pPr indent="0" lvl="0" marL="0" rtl="0" algn="ctr">
              <a:spcBef>
                <a:spcPts val="0"/>
              </a:spcBef>
              <a:spcAft>
                <a:spcPts val="0"/>
              </a:spcAft>
              <a:buNone/>
            </a:pPr>
            <a:r>
              <a:rPr lang="en-GB" sz="1200"/>
              <a:t>18BCE10165</a:t>
            </a:r>
            <a:endParaRPr sz="1200"/>
          </a:p>
          <a:p>
            <a:pPr indent="0" lvl="0" marL="0" rtl="0" algn="ctr">
              <a:spcBef>
                <a:spcPts val="0"/>
              </a:spcBef>
              <a:spcAft>
                <a:spcPts val="0"/>
              </a:spcAft>
              <a:buNone/>
            </a:pPr>
            <a:r>
              <a:rPr lang="en-GB" sz="1200"/>
              <a:t>(Module 2)</a:t>
            </a:r>
            <a:endParaRPr sz="1200"/>
          </a:p>
        </p:txBody>
      </p:sp>
      <p:sp>
        <p:nvSpPr>
          <p:cNvPr id="1255" name="Google Shape;1255;p33"/>
          <p:cNvSpPr/>
          <p:nvPr/>
        </p:nvSpPr>
        <p:spPr>
          <a:xfrm>
            <a:off x="669550" y="1313675"/>
            <a:ext cx="945300" cy="68400"/>
          </a:xfrm>
          <a:prstGeom prst="rect">
            <a:avLst/>
          </a:prstGeom>
          <a:solidFill>
            <a:srgbClr val="F4AA9E">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3"/>
          <p:cNvSpPr/>
          <p:nvPr/>
        </p:nvSpPr>
        <p:spPr>
          <a:xfrm rot="5400000">
            <a:off x="3552950" y="3560374"/>
            <a:ext cx="281400" cy="226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33"/>
          <p:cNvGrpSpPr/>
          <p:nvPr/>
        </p:nvGrpSpPr>
        <p:grpSpPr>
          <a:xfrm>
            <a:off x="4398817" y="1992240"/>
            <a:ext cx="1851676" cy="1542366"/>
            <a:chOff x="401325" y="1572350"/>
            <a:chExt cx="229375" cy="191050"/>
          </a:xfrm>
        </p:grpSpPr>
        <p:sp>
          <p:nvSpPr>
            <p:cNvPr id="1258" name="Google Shape;1258;p33"/>
            <p:cNvSpPr/>
            <p:nvPr/>
          </p:nvSpPr>
          <p:spPr>
            <a:xfrm>
              <a:off x="401400" y="1645275"/>
              <a:ext cx="229300" cy="103625"/>
            </a:xfrm>
            <a:custGeom>
              <a:rect b="b" l="l" r="r" t="t"/>
              <a:pathLst>
                <a:path extrusionOk="0" h="4145" w="9172">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a:off x="469625" y="1687025"/>
              <a:ext cx="133025" cy="64225"/>
            </a:xfrm>
            <a:custGeom>
              <a:rect b="b" l="l" r="r" t="t"/>
              <a:pathLst>
                <a:path extrusionOk="0" h="2569" w="5321">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401325" y="1680875"/>
              <a:ext cx="229350" cy="82525"/>
            </a:xfrm>
            <a:custGeom>
              <a:rect b="b" l="l" r="r" t="t"/>
              <a:pathLst>
                <a:path extrusionOk="0" h="3301" w="9174">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565975" y="1649575"/>
              <a:ext cx="59450" cy="34875"/>
            </a:xfrm>
            <a:custGeom>
              <a:rect b="b" l="l" r="r" t="t"/>
              <a:pathLst>
                <a:path extrusionOk="0" h="1395" w="2378">
                  <a:moveTo>
                    <a:pt x="24" y="1"/>
                  </a:moveTo>
                  <a:lnTo>
                    <a:pt x="0" y="18"/>
                  </a:lnTo>
                  <a:lnTo>
                    <a:pt x="2350" y="1394"/>
                  </a:lnTo>
                  <a:lnTo>
                    <a:pt x="2377" y="1378"/>
                  </a:lnTo>
                  <a:lnTo>
                    <a:pt x="24"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a:off x="431250" y="1697600"/>
              <a:ext cx="15125" cy="8575"/>
            </a:xfrm>
            <a:custGeom>
              <a:rect b="b" l="l" r="r" t="t"/>
              <a:pathLst>
                <a:path extrusionOk="0" h="343" w="605">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a:off x="443250" y="1704675"/>
              <a:ext cx="15125" cy="8600"/>
            </a:xfrm>
            <a:custGeom>
              <a:rect b="b" l="l" r="r" t="t"/>
              <a:pathLst>
                <a:path extrusionOk="0" h="344" w="605">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463775" y="1681450"/>
              <a:ext cx="43675" cy="25575"/>
            </a:xfrm>
            <a:custGeom>
              <a:rect b="b" l="l" r="r" t="t"/>
              <a:pathLst>
                <a:path extrusionOk="0" h="1023" w="1747">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449600" y="1689650"/>
              <a:ext cx="41425" cy="24150"/>
            </a:xfrm>
            <a:custGeom>
              <a:rect b="b" l="l" r="r" t="t"/>
              <a:pathLst>
                <a:path extrusionOk="0" h="966" w="1657">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a:off x="454425" y="1686875"/>
              <a:ext cx="37550" cy="21925"/>
            </a:xfrm>
            <a:custGeom>
              <a:rect b="b" l="l" r="r" t="t"/>
              <a:pathLst>
                <a:path extrusionOk="0" h="877" w="1502">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p:nvPr/>
          </p:nvSpPr>
          <p:spPr>
            <a:xfrm>
              <a:off x="455325" y="1711650"/>
              <a:ext cx="15075" cy="8600"/>
            </a:xfrm>
            <a:custGeom>
              <a:rect b="b" l="l" r="r" t="t"/>
              <a:pathLst>
                <a:path extrusionOk="0" h="344" w="603">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a:off x="485650" y="1645950"/>
              <a:ext cx="101925" cy="59075"/>
            </a:xfrm>
            <a:custGeom>
              <a:rect b="b" l="l" r="r" t="t"/>
              <a:pathLst>
                <a:path extrusionOk="0" h="2363" w="4077">
                  <a:moveTo>
                    <a:pt x="1746" y="1"/>
                  </a:moveTo>
                  <a:lnTo>
                    <a:pt x="0" y="1017"/>
                  </a:lnTo>
                  <a:lnTo>
                    <a:pt x="2329" y="2363"/>
                  </a:lnTo>
                  <a:lnTo>
                    <a:pt x="4076" y="1346"/>
                  </a:lnTo>
                  <a:lnTo>
                    <a:pt x="1746" y="1"/>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467450" y="1718725"/>
              <a:ext cx="15100" cy="8600"/>
            </a:xfrm>
            <a:custGeom>
              <a:rect b="b" l="l" r="r" t="t"/>
              <a:pathLst>
                <a:path extrusionOk="0" h="344" w="604">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a:off x="479525" y="1725725"/>
              <a:ext cx="15050" cy="8575"/>
            </a:xfrm>
            <a:custGeom>
              <a:rect b="b" l="l" r="r" t="t"/>
              <a:pathLst>
                <a:path extrusionOk="0" h="343" w="602">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a:off x="486500" y="1572350"/>
              <a:ext cx="90675" cy="87900"/>
            </a:xfrm>
            <a:custGeom>
              <a:rect b="b" l="l" r="r" t="t"/>
              <a:pathLst>
                <a:path extrusionOk="0" h="3516" w="3627">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rgbClr val="92C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a:off x="501550" y="1640075"/>
              <a:ext cx="65100" cy="45075"/>
            </a:xfrm>
            <a:custGeom>
              <a:rect b="b" l="l" r="r" t="t"/>
              <a:pathLst>
                <a:path extrusionOk="0" h="1803" w="2604">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3"/>
            <p:cNvSpPr/>
            <p:nvPr/>
          </p:nvSpPr>
          <p:spPr>
            <a:xfrm>
              <a:off x="498150" y="1581825"/>
              <a:ext cx="58375" cy="57450"/>
            </a:xfrm>
            <a:custGeom>
              <a:rect b="b" l="l" r="r" t="t"/>
              <a:pathLst>
                <a:path extrusionOk="0" h="2298" w="2335">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a:off x="497500" y="1574375"/>
              <a:ext cx="61700" cy="43850"/>
            </a:xfrm>
            <a:custGeom>
              <a:rect b="b" l="l" r="r" t="t"/>
              <a:pathLst>
                <a:path extrusionOk="0" h="1754" w="2468">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rgbClr val="92C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3"/>
            <p:cNvSpPr/>
            <p:nvPr/>
          </p:nvSpPr>
          <p:spPr>
            <a:xfrm>
              <a:off x="510975" y="1622925"/>
              <a:ext cx="11800" cy="5900"/>
            </a:xfrm>
            <a:custGeom>
              <a:rect b="b" l="l" r="r" t="t"/>
              <a:pathLst>
                <a:path extrusionOk="0" h="236" w="472">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3"/>
            <p:cNvSpPr/>
            <p:nvPr/>
          </p:nvSpPr>
          <p:spPr>
            <a:xfrm>
              <a:off x="526650" y="1612525"/>
              <a:ext cx="53525" cy="48650"/>
            </a:xfrm>
            <a:custGeom>
              <a:rect b="b" l="l" r="r" t="t"/>
              <a:pathLst>
                <a:path extrusionOk="0" h="1946" w="2141">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rgbClr val="92C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33"/>
          <p:cNvGrpSpPr/>
          <p:nvPr/>
        </p:nvGrpSpPr>
        <p:grpSpPr>
          <a:xfrm>
            <a:off x="5228529" y="2264782"/>
            <a:ext cx="226200" cy="61750"/>
            <a:chOff x="501400" y="1612525"/>
            <a:chExt cx="32225" cy="7650"/>
          </a:xfrm>
        </p:grpSpPr>
        <p:sp>
          <p:nvSpPr>
            <p:cNvPr id="1280" name="Google Shape;1280;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33"/>
          <p:cNvGrpSpPr/>
          <p:nvPr/>
        </p:nvGrpSpPr>
        <p:grpSpPr>
          <a:xfrm>
            <a:off x="4161732" y="3323886"/>
            <a:ext cx="226200" cy="61750"/>
            <a:chOff x="501400" y="1612525"/>
            <a:chExt cx="32225" cy="7650"/>
          </a:xfrm>
        </p:grpSpPr>
        <p:sp>
          <p:nvSpPr>
            <p:cNvPr id="1283" name="Google Shape;1283;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33"/>
          <p:cNvSpPr/>
          <p:nvPr/>
        </p:nvSpPr>
        <p:spPr>
          <a:xfrm rot="-3397021">
            <a:off x="5278089" y="2323672"/>
            <a:ext cx="69872" cy="30003"/>
          </a:xfrm>
          <a:custGeom>
            <a:rect b="b" l="l" r="r" t="t"/>
            <a:pathLst>
              <a:path extrusionOk="0" h="388" w="201">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3"/>
          <p:cNvSpPr/>
          <p:nvPr/>
        </p:nvSpPr>
        <p:spPr>
          <a:xfrm rot="10800000">
            <a:off x="4224349" y="3358525"/>
            <a:ext cx="61925" cy="67125"/>
          </a:xfrm>
          <a:custGeom>
            <a:rect b="b" l="l" r="r" t="t"/>
            <a:pathLst>
              <a:path extrusionOk="0" h="388" w="201">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p:nvPr/>
        </p:nvSpPr>
        <p:spPr>
          <a:xfrm>
            <a:off x="1396675" y="2144050"/>
            <a:ext cx="19182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rot="5400000">
            <a:off x="3287275" y="2376674"/>
            <a:ext cx="281400" cy="226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3"/>
          <p:cNvSpPr txBox="1"/>
          <p:nvPr>
            <p:ph idx="3" type="ctrTitle"/>
          </p:nvPr>
        </p:nvSpPr>
        <p:spPr>
          <a:xfrm>
            <a:off x="1203475" y="1906525"/>
            <a:ext cx="2304600" cy="86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200"/>
              <a:t>Rhythm Sanghi</a:t>
            </a:r>
            <a:endParaRPr sz="1200"/>
          </a:p>
          <a:p>
            <a:pPr indent="0" lvl="0" marL="0" rtl="0" algn="ctr">
              <a:spcBef>
                <a:spcPts val="0"/>
              </a:spcBef>
              <a:spcAft>
                <a:spcPts val="0"/>
              </a:spcAft>
              <a:buNone/>
            </a:pPr>
            <a:r>
              <a:rPr lang="en-GB" sz="1200"/>
              <a:t>18BCE10216</a:t>
            </a:r>
            <a:endParaRPr sz="1200"/>
          </a:p>
          <a:p>
            <a:pPr indent="0" lvl="0" marL="0" rtl="0" algn="ctr">
              <a:spcBef>
                <a:spcPts val="0"/>
              </a:spcBef>
              <a:spcAft>
                <a:spcPts val="0"/>
              </a:spcAft>
              <a:buNone/>
            </a:pPr>
            <a:r>
              <a:rPr lang="en-GB" sz="1200"/>
              <a:t>(Module 1)</a:t>
            </a:r>
            <a:endParaRPr sz="1200"/>
          </a:p>
        </p:txBody>
      </p:sp>
      <p:sp>
        <p:nvSpPr>
          <p:cNvPr id="1290" name="Google Shape;1290;p33"/>
          <p:cNvSpPr/>
          <p:nvPr/>
        </p:nvSpPr>
        <p:spPr>
          <a:xfrm>
            <a:off x="6012950" y="2196750"/>
            <a:ext cx="2304600" cy="66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3"/>
          <p:cNvSpPr/>
          <p:nvPr/>
        </p:nvSpPr>
        <p:spPr>
          <a:xfrm rot="-5400000">
            <a:off x="5759150" y="2413949"/>
            <a:ext cx="281400" cy="2262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txBox="1"/>
          <p:nvPr>
            <p:ph idx="3" type="ctrTitle"/>
          </p:nvPr>
        </p:nvSpPr>
        <p:spPr>
          <a:xfrm>
            <a:off x="6296375" y="2194200"/>
            <a:ext cx="1918200" cy="7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400"/>
              <a:t>Muskan Agarwal</a:t>
            </a:r>
            <a:endParaRPr sz="1400"/>
          </a:p>
          <a:p>
            <a:pPr indent="0" lvl="0" marL="0" rtl="0" algn="ctr">
              <a:spcBef>
                <a:spcPts val="0"/>
              </a:spcBef>
              <a:spcAft>
                <a:spcPts val="0"/>
              </a:spcAft>
              <a:buNone/>
            </a:pPr>
            <a:r>
              <a:rPr lang="en-GB" sz="1400"/>
              <a:t>18BCE10164</a:t>
            </a:r>
            <a:endParaRPr sz="1400"/>
          </a:p>
          <a:p>
            <a:pPr indent="0" lvl="0" marL="0" rtl="0" algn="ctr">
              <a:spcBef>
                <a:spcPts val="0"/>
              </a:spcBef>
              <a:spcAft>
                <a:spcPts val="0"/>
              </a:spcAft>
              <a:buNone/>
            </a:pPr>
            <a:r>
              <a:rPr lang="en-GB" sz="1400"/>
              <a:t>(Module 3)</a:t>
            </a:r>
            <a:endParaRPr sz="1400"/>
          </a:p>
        </p:txBody>
      </p:sp>
      <p:grpSp>
        <p:nvGrpSpPr>
          <p:cNvPr id="1293" name="Google Shape;1293;p33"/>
          <p:cNvGrpSpPr/>
          <p:nvPr/>
        </p:nvGrpSpPr>
        <p:grpSpPr>
          <a:xfrm>
            <a:off x="3599757" y="2104686"/>
            <a:ext cx="226200" cy="61750"/>
            <a:chOff x="501400" y="1612525"/>
            <a:chExt cx="32225" cy="7650"/>
          </a:xfrm>
        </p:grpSpPr>
        <p:sp>
          <p:nvSpPr>
            <p:cNvPr id="1294" name="Google Shape;1294;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33"/>
          <p:cNvSpPr/>
          <p:nvPr/>
        </p:nvSpPr>
        <p:spPr>
          <a:xfrm rot="10800000">
            <a:off x="3673250" y="2144100"/>
            <a:ext cx="40800" cy="59325"/>
          </a:xfrm>
          <a:custGeom>
            <a:rect b="b" l="l" r="r" t="t"/>
            <a:pathLst>
              <a:path extrusionOk="0" h="388" w="201">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3646013" y="2240937"/>
            <a:ext cx="95258" cy="47631"/>
          </a:xfrm>
          <a:custGeom>
            <a:rect b="b" l="l" r="r" t="t"/>
            <a:pathLst>
              <a:path extrusionOk="0" h="236" w="472">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3401417" y="2866157"/>
            <a:ext cx="334815" cy="194965"/>
          </a:xfrm>
          <a:custGeom>
            <a:rect b="b" l="l" r="r" t="t"/>
            <a:pathLst>
              <a:path extrusionOk="0" h="966" w="1659">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4848892" y="2889982"/>
            <a:ext cx="334815" cy="194965"/>
          </a:xfrm>
          <a:custGeom>
            <a:rect b="b" l="l" r="r" t="t"/>
            <a:pathLst>
              <a:path extrusionOk="0" h="966" w="1659">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33"/>
          <p:cNvGrpSpPr/>
          <p:nvPr/>
        </p:nvGrpSpPr>
        <p:grpSpPr>
          <a:xfrm>
            <a:off x="3332017" y="3033840"/>
            <a:ext cx="1851676" cy="1542366"/>
            <a:chOff x="401325" y="1572350"/>
            <a:chExt cx="229375" cy="191050"/>
          </a:xfrm>
        </p:grpSpPr>
        <p:sp>
          <p:nvSpPr>
            <p:cNvPr id="1301" name="Google Shape;1301;p33"/>
            <p:cNvSpPr/>
            <p:nvPr/>
          </p:nvSpPr>
          <p:spPr>
            <a:xfrm>
              <a:off x="401400" y="1645275"/>
              <a:ext cx="229300" cy="103625"/>
            </a:xfrm>
            <a:custGeom>
              <a:rect b="b" l="l" r="r" t="t"/>
              <a:pathLst>
                <a:path extrusionOk="0" h="4145" w="9172">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469625" y="1687025"/>
              <a:ext cx="133025" cy="64225"/>
            </a:xfrm>
            <a:custGeom>
              <a:rect b="b" l="l" r="r" t="t"/>
              <a:pathLst>
                <a:path extrusionOk="0" h="2569" w="5321">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401325" y="1680875"/>
              <a:ext cx="229350" cy="82525"/>
            </a:xfrm>
            <a:custGeom>
              <a:rect b="b" l="l" r="r" t="t"/>
              <a:pathLst>
                <a:path extrusionOk="0" h="3301" w="9174">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565975" y="1649575"/>
              <a:ext cx="59450" cy="34875"/>
            </a:xfrm>
            <a:custGeom>
              <a:rect b="b" l="l" r="r" t="t"/>
              <a:pathLst>
                <a:path extrusionOk="0" h="1395" w="2378">
                  <a:moveTo>
                    <a:pt x="24" y="1"/>
                  </a:moveTo>
                  <a:lnTo>
                    <a:pt x="0" y="18"/>
                  </a:lnTo>
                  <a:lnTo>
                    <a:pt x="2350" y="1394"/>
                  </a:lnTo>
                  <a:lnTo>
                    <a:pt x="2377" y="1378"/>
                  </a:lnTo>
                  <a:lnTo>
                    <a:pt x="24"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431250" y="1697600"/>
              <a:ext cx="15125" cy="8575"/>
            </a:xfrm>
            <a:custGeom>
              <a:rect b="b" l="l" r="r" t="t"/>
              <a:pathLst>
                <a:path extrusionOk="0" h="343" w="605">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443250" y="1704675"/>
              <a:ext cx="15125" cy="8600"/>
            </a:xfrm>
            <a:custGeom>
              <a:rect b="b" l="l" r="r" t="t"/>
              <a:pathLst>
                <a:path extrusionOk="0" h="344" w="605">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463775" y="1681450"/>
              <a:ext cx="43675" cy="25575"/>
            </a:xfrm>
            <a:custGeom>
              <a:rect b="b" l="l" r="r" t="t"/>
              <a:pathLst>
                <a:path extrusionOk="0" h="1023" w="1747">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a:off x="449600" y="1689650"/>
              <a:ext cx="41425" cy="24150"/>
            </a:xfrm>
            <a:custGeom>
              <a:rect b="b" l="l" r="r" t="t"/>
              <a:pathLst>
                <a:path extrusionOk="0" h="966" w="1657">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454425" y="1686875"/>
              <a:ext cx="37550" cy="21925"/>
            </a:xfrm>
            <a:custGeom>
              <a:rect b="b" l="l" r="r" t="t"/>
              <a:pathLst>
                <a:path extrusionOk="0" h="877" w="1502">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455325" y="1711650"/>
              <a:ext cx="15075" cy="8600"/>
            </a:xfrm>
            <a:custGeom>
              <a:rect b="b" l="l" r="r" t="t"/>
              <a:pathLst>
                <a:path extrusionOk="0" h="344" w="603">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485650" y="1645950"/>
              <a:ext cx="101925" cy="59075"/>
            </a:xfrm>
            <a:custGeom>
              <a:rect b="b" l="l" r="r" t="t"/>
              <a:pathLst>
                <a:path extrusionOk="0" h="2363" w="4077">
                  <a:moveTo>
                    <a:pt x="1746" y="1"/>
                  </a:moveTo>
                  <a:lnTo>
                    <a:pt x="0" y="1017"/>
                  </a:lnTo>
                  <a:lnTo>
                    <a:pt x="2329" y="2363"/>
                  </a:lnTo>
                  <a:lnTo>
                    <a:pt x="4076" y="1346"/>
                  </a:lnTo>
                  <a:lnTo>
                    <a:pt x="1746" y="1"/>
                  </a:ln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a:off x="467450" y="1718725"/>
              <a:ext cx="15100" cy="8600"/>
            </a:xfrm>
            <a:custGeom>
              <a:rect b="b" l="l" r="r" t="t"/>
              <a:pathLst>
                <a:path extrusionOk="0" h="344" w="604">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a:off x="479525" y="1725725"/>
              <a:ext cx="15050" cy="8575"/>
            </a:xfrm>
            <a:custGeom>
              <a:rect b="b" l="l" r="r" t="t"/>
              <a:pathLst>
                <a:path extrusionOk="0" h="343" w="602">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a:off x="486500" y="1572350"/>
              <a:ext cx="90675" cy="87900"/>
            </a:xfrm>
            <a:custGeom>
              <a:rect b="b" l="l" r="r" t="t"/>
              <a:pathLst>
                <a:path extrusionOk="0" h="3516" w="3627">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a:off x="501550" y="1640075"/>
              <a:ext cx="65100" cy="45075"/>
            </a:xfrm>
            <a:custGeom>
              <a:rect b="b" l="l" r="r" t="t"/>
              <a:pathLst>
                <a:path extrusionOk="0" h="1803" w="2604">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E42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a:off x="498150" y="1581825"/>
              <a:ext cx="58375" cy="57450"/>
            </a:xfrm>
            <a:custGeom>
              <a:rect b="b" l="l" r="r" t="t"/>
              <a:pathLst>
                <a:path extrusionOk="0" h="2298" w="2335">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a:off x="497500" y="1574375"/>
              <a:ext cx="61700" cy="43850"/>
            </a:xfrm>
            <a:custGeom>
              <a:rect b="b" l="l" r="r" t="t"/>
              <a:pathLst>
                <a:path extrusionOk="0" h="1754" w="2468">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a:off x="510975" y="1622925"/>
              <a:ext cx="11800" cy="5900"/>
            </a:xfrm>
            <a:custGeom>
              <a:rect b="b" l="l" r="r" t="t"/>
              <a:pathLst>
                <a:path extrusionOk="0" h="236" w="472">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a:off x="526650" y="1612525"/>
              <a:ext cx="53525" cy="48650"/>
            </a:xfrm>
            <a:custGeom>
              <a:rect b="b" l="l" r="r" t="t"/>
              <a:pathLst>
                <a:path extrusionOk="0" h="1946" w="2141">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33"/>
          <p:cNvGrpSpPr/>
          <p:nvPr/>
        </p:nvGrpSpPr>
        <p:grpSpPr>
          <a:xfrm>
            <a:off x="4161732" y="3323886"/>
            <a:ext cx="226200" cy="61750"/>
            <a:chOff x="501400" y="1612525"/>
            <a:chExt cx="32225" cy="7650"/>
          </a:xfrm>
        </p:grpSpPr>
        <p:sp>
          <p:nvSpPr>
            <p:cNvPr id="1323" name="Google Shape;1323;p33"/>
            <p:cNvSpPr/>
            <p:nvPr/>
          </p:nvSpPr>
          <p:spPr>
            <a:xfrm>
              <a:off x="527950" y="1616200"/>
              <a:ext cx="5675" cy="3975"/>
            </a:xfrm>
            <a:custGeom>
              <a:rect b="b" l="l" r="r" t="t"/>
              <a:pathLst>
                <a:path extrusionOk="0" h="159" w="227">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501400" y="1612525"/>
              <a:ext cx="5725" cy="4025"/>
            </a:xfrm>
            <a:custGeom>
              <a:rect b="b" l="l" r="r" t="t"/>
              <a:pathLst>
                <a:path extrusionOk="0" h="161" w="229">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 name="Google Shape;1325;p33"/>
          <p:cNvSpPr/>
          <p:nvPr/>
        </p:nvSpPr>
        <p:spPr>
          <a:xfrm rot="10800000">
            <a:off x="4237463" y="3362425"/>
            <a:ext cx="40800" cy="59325"/>
          </a:xfrm>
          <a:custGeom>
            <a:rect b="b" l="l" r="r" t="t"/>
            <a:pathLst>
              <a:path extrusionOk="0" h="388" w="201">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3"/>
          <p:cNvSpPr txBox="1"/>
          <p:nvPr>
            <p:ph idx="4" type="title"/>
          </p:nvPr>
        </p:nvSpPr>
        <p:spPr>
          <a:xfrm>
            <a:off x="568850" y="168276"/>
            <a:ext cx="8432400" cy="4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Project Guide : Dr. Shriram Sir</a:t>
            </a:r>
            <a:endParaRPr sz="2800"/>
          </a:p>
        </p:txBody>
      </p:sp>
      <p:sp>
        <p:nvSpPr>
          <p:cNvPr id="1327" name="Google Shape;1327;p33"/>
          <p:cNvSpPr txBox="1"/>
          <p:nvPr/>
        </p:nvSpPr>
        <p:spPr>
          <a:xfrm rot="-1871803">
            <a:off x="3519447" y="2710585"/>
            <a:ext cx="1252756" cy="40017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34"/>
          <p:cNvSpPr txBox="1"/>
          <p:nvPr>
            <p:ph idx="2" type="ctrTitle"/>
          </p:nvPr>
        </p:nvSpPr>
        <p:spPr>
          <a:xfrm>
            <a:off x="637678" y="0"/>
            <a:ext cx="6092100" cy="70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800">
                <a:solidFill>
                  <a:schemeClr val="dk1"/>
                </a:solidFill>
              </a:rPr>
              <a:t>Introduction</a:t>
            </a:r>
            <a:endParaRPr sz="3000"/>
          </a:p>
        </p:txBody>
      </p:sp>
      <p:sp>
        <p:nvSpPr>
          <p:cNvPr id="1333" name="Google Shape;1333;p34"/>
          <p:cNvSpPr/>
          <p:nvPr/>
        </p:nvSpPr>
        <p:spPr>
          <a:xfrm>
            <a:off x="3171627" y="3895579"/>
            <a:ext cx="55276" cy="189689"/>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3059363" y="4060270"/>
            <a:ext cx="279796" cy="120089"/>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3226873" y="4240760"/>
            <a:ext cx="55561" cy="94356"/>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2324731" y="4280643"/>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34"/>
          <p:cNvGrpSpPr/>
          <p:nvPr/>
        </p:nvGrpSpPr>
        <p:grpSpPr>
          <a:xfrm>
            <a:off x="2160133" y="2941130"/>
            <a:ext cx="4569487" cy="2314255"/>
            <a:chOff x="2324733" y="3054155"/>
            <a:chExt cx="4569487" cy="2314255"/>
          </a:xfrm>
        </p:grpSpPr>
        <p:sp>
          <p:nvSpPr>
            <p:cNvPr id="1351" name="Google Shape;1351;p34"/>
            <p:cNvSpPr/>
            <p:nvPr/>
          </p:nvSpPr>
          <p:spPr>
            <a:xfrm>
              <a:off x="2637550" y="3624925"/>
              <a:ext cx="4010159" cy="1369727"/>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5403382" y="3184684"/>
              <a:ext cx="235067" cy="323297"/>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5373761" y="3478650"/>
              <a:ext cx="294312" cy="470437"/>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5315156" y="3890430"/>
              <a:ext cx="411829" cy="823323"/>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5386676" y="3054155"/>
              <a:ext cx="269722" cy="159854"/>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5402745" y="3977382"/>
              <a:ext cx="59882" cy="118825"/>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5491609" y="3684355"/>
              <a:ext cx="58943" cy="117886"/>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5491609" y="3272910"/>
              <a:ext cx="58943" cy="117550"/>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5579165" y="3977382"/>
              <a:ext cx="59916" cy="118825"/>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5403382" y="4156016"/>
              <a:ext cx="58641" cy="116611"/>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a:off x="5579802" y="4156016"/>
              <a:ext cx="58641" cy="116611"/>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5403382" y="4332469"/>
              <a:ext cx="58943" cy="116578"/>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5579802" y="4332469"/>
              <a:ext cx="58641" cy="116578"/>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5462290" y="4537236"/>
              <a:ext cx="117550" cy="176493"/>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5481512" y="3566843"/>
              <a:ext cx="69041" cy="58909"/>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3670159" y="3623727"/>
              <a:ext cx="534570" cy="27645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3840123" y="4070906"/>
              <a:ext cx="351488" cy="897428"/>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4"/>
            <p:cNvSpPr/>
            <p:nvPr/>
          </p:nvSpPr>
          <p:spPr>
            <a:xfrm>
              <a:off x="3878551" y="4111487"/>
              <a:ext cx="59810" cy="51337"/>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3032926" y="4168608"/>
              <a:ext cx="333238" cy="808975"/>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3985945" y="4111487"/>
              <a:ext cx="59810" cy="51337"/>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4093388" y="4111487"/>
              <a:ext cx="59794" cy="51337"/>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3878551" y="4195842"/>
              <a:ext cx="59810" cy="51337"/>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3985945" y="4195842"/>
              <a:ext cx="59810" cy="51337"/>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4093388" y="4195842"/>
              <a:ext cx="59794" cy="51337"/>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3878551" y="4020220"/>
              <a:ext cx="274631" cy="50696"/>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3944814" y="4176245"/>
              <a:ext cx="212267" cy="156278"/>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4"/>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4"/>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4"/>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4"/>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4"/>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4"/>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4"/>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4"/>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4"/>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4"/>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4"/>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4"/>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4"/>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4"/>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4"/>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4"/>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4"/>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4"/>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4"/>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4"/>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4"/>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4"/>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4"/>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4"/>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4"/>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4"/>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4"/>
            <p:cNvSpPr/>
            <p:nvPr/>
          </p:nvSpPr>
          <p:spPr>
            <a:xfrm>
              <a:off x="4223917" y="3954888"/>
              <a:ext cx="351472" cy="101343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4"/>
            <p:cNvSpPr/>
            <p:nvPr/>
          </p:nvSpPr>
          <p:spPr>
            <a:xfrm>
              <a:off x="4288630" y="4017057"/>
              <a:ext cx="33087" cy="898640"/>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4"/>
            <p:cNvSpPr/>
            <p:nvPr/>
          </p:nvSpPr>
          <p:spPr>
            <a:xfrm>
              <a:off x="4383133" y="4017057"/>
              <a:ext cx="33071" cy="898640"/>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4"/>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4"/>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4"/>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4"/>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3431018" y="3272902"/>
              <a:ext cx="388390" cy="14613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3449493" y="3417669"/>
              <a:ext cx="351472" cy="1550617"/>
            </a:xfrm>
            <a:custGeom>
              <a:rect b="b" l="l" r="r" t="t"/>
              <a:pathLst>
                <a:path extrusionOk="0" h="111275" w="21649">
                  <a:moveTo>
                    <a:pt x="1" y="0"/>
                  </a:moveTo>
                  <a:lnTo>
                    <a:pt x="1" y="111274"/>
                  </a:lnTo>
                  <a:lnTo>
                    <a:pt x="21648" y="111274"/>
                  </a:lnTo>
                  <a:lnTo>
                    <a:pt x="21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3491639" y="3458167"/>
              <a:ext cx="59810" cy="51337"/>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3599050" y="3458167"/>
              <a:ext cx="59826" cy="51337"/>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3706476" y="3458167"/>
              <a:ext cx="59794" cy="51337"/>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3491639" y="3547190"/>
              <a:ext cx="59810" cy="51364"/>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3599050" y="3547190"/>
              <a:ext cx="59826" cy="51364"/>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3706476" y="3547190"/>
              <a:ext cx="59794" cy="51364"/>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3491639" y="3636241"/>
              <a:ext cx="59810" cy="51337"/>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3599050" y="3636241"/>
              <a:ext cx="59826" cy="51337"/>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3706476" y="3636241"/>
              <a:ext cx="59794" cy="51337"/>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3491639" y="3725265"/>
              <a:ext cx="59810" cy="51364"/>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3599050" y="3725265"/>
              <a:ext cx="59826" cy="51364"/>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3706476" y="3725265"/>
              <a:ext cx="59794" cy="51364"/>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3491639" y="3814316"/>
              <a:ext cx="59810" cy="51337"/>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3599050" y="3814316"/>
              <a:ext cx="59826" cy="51337"/>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706476" y="3814316"/>
              <a:ext cx="59794" cy="51337"/>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491639" y="3903339"/>
              <a:ext cx="59810" cy="51364"/>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3599050" y="3903339"/>
              <a:ext cx="59826" cy="51364"/>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706476" y="3903339"/>
              <a:ext cx="59794" cy="51364"/>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3491639" y="3992390"/>
              <a:ext cx="59810" cy="51364"/>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599050" y="3992390"/>
              <a:ext cx="59826" cy="51364"/>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706476" y="3992390"/>
              <a:ext cx="59794" cy="51364"/>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3491639" y="4081441"/>
              <a:ext cx="59810" cy="51337"/>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3599050" y="4081441"/>
              <a:ext cx="59826" cy="51337"/>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3706476" y="4081441"/>
              <a:ext cx="59794" cy="51337"/>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491639" y="4170464"/>
              <a:ext cx="59810" cy="51364"/>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599050" y="4170464"/>
              <a:ext cx="59826" cy="51364"/>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706476" y="4170464"/>
              <a:ext cx="59794" cy="51364"/>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4"/>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4"/>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4"/>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4"/>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3487889" y="3320298"/>
              <a:ext cx="59810" cy="51350"/>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3595332" y="3320298"/>
              <a:ext cx="59794" cy="51350"/>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3702726" y="3320298"/>
              <a:ext cx="59826" cy="51350"/>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4"/>
          <p:cNvSpPr txBox="1"/>
          <p:nvPr/>
        </p:nvSpPr>
        <p:spPr>
          <a:xfrm>
            <a:off x="-10275" y="1637800"/>
            <a:ext cx="2613600" cy="340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solidFill>
                  <a:srgbClr val="FF9900"/>
                </a:solidFill>
              </a:rPr>
              <a:t>Our friend</a:t>
            </a:r>
            <a:r>
              <a:rPr b="1" lang="en-GB" sz="1100">
                <a:solidFill>
                  <a:srgbClr val="FF9900"/>
                </a:solidFill>
              </a:rPr>
              <a:t> is going to be moving in to the city of </a:t>
            </a:r>
            <a:r>
              <a:rPr b="1" lang="en-GB" sz="1100">
                <a:solidFill>
                  <a:srgbClr val="FF9900"/>
                </a:solidFill>
              </a:rPr>
              <a:t>Bangalore</a:t>
            </a:r>
            <a:r>
              <a:rPr b="1" lang="en-GB" sz="1100">
                <a:solidFill>
                  <a:srgbClr val="FF9900"/>
                </a:solidFill>
              </a:rPr>
              <a:t>, located at the edge part of the Indian subcontinent. He needs to find suitable housing. However, he frets. He wants to search for  a good neighborhood that can provide him easy accessibility to daily use facilities, good pricing of houses and very less crime rate.He has come to us for help, asking us to analyze the different areas in the city of Bangalore and find which neighborhoods would be good for a newbie like him.</a:t>
            </a:r>
            <a:endParaRPr b="1" sz="1100">
              <a:solidFill>
                <a:srgbClr val="FF9900"/>
              </a:solidFill>
            </a:endParaRPr>
          </a:p>
          <a:p>
            <a:pPr indent="0" lvl="0" marL="0" rtl="0" algn="l">
              <a:spcBef>
                <a:spcPts val="0"/>
              </a:spcBef>
              <a:spcAft>
                <a:spcPts val="0"/>
              </a:spcAft>
              <a:buNone/>
            </a:pPr>
            <a:r>
              <a:t/>
            </a:r>
            <a:endParaRPr b="1" sz="1100">
              <a:solidFill>
                <a:srgbClr val="FF9900"/>
              </a:solidFill>
            </a:endParaRPr>
          </a:p>
          <a:p>
            <a:pPr indent="0" lvl="0" marL="0" rtl="0" algn="l">
              <a:spcBef>
                <a:spcPts val="0"/>
              </a:spcBef>
              <a:spcAft>
                <a:spcPts val="0"/>
              </a:spcAft>
              <a:buNone/>
            </a:pPr>
            <a:r>
              <a:rPr b="1" lang="en-GB" sz="1100">
                <a:solidFill>
                  <a:srgbClr val="FF9900"/>
                </a:solidFill>
              </a:rPr>
              <a:t>So as a team we have decided to help Mr. Nolan using a bit of data and a bit of science.</a:t>
            </a:r>
            <a:endParaRPr sz="1800">
              <a:solidFill>
                <a:srgbClr val="FF9900"/>
              </a:solidFill>
            </a:endParaRPr>
          </a:p>
        </p:txBody>
      </p:sp>
      <p:sp>
        <p:nvSpPr>
          <p:cNvPr id="1605" name="Google Shape;1605;p34"/>
          <p:cNvSpPr txBox="1"/>
          <p:nvPr/>
        </p:nvSpPr>
        <p:spPr>
          <a:xfrm>
            <a:off x="6422925" y="1583950"/>
            <a:ext cx="26136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rgbClr val="FF9900"/>
                </a:solidFill>
                <a:latin typeface="Roboto"/>
                <a:ea typeface="Roboto"/>
                <a:cs typeface="Roboto"/>
                <a:sym typeface="Roboto"/>
              </a:rPr>
              <a:t>This project aims to utilize all the concepts learned through Data Science and find a good neighborhood in Bangalore. We define a domain problem, the data that will be used and using this we are able to analyse it by applying various ML tools. Analysis of data is step by step procedure, involves Data Gathering, Data Cleaning, Exploratory Data analysis, Data Modelling and interpreting (final output). In this project we will go through all these process and provide a conclusion that can help the people to to find a good and safe place for them to live in while moving to a new city..</a:t>
            </a:r>
            <a:endParaRPr b="1" sz="1200">
              <a:solidFill>
                <a:srgbClr val="FF9900"/>
              </a:solidFill>
              <a:latin typeface="Roboto"/>
              <a:ea typeface="Roboto"/>
              <a:cs typeface="Roboto"/>
              <a:sym typeface="Roboto"/>
            </a:endParaRPr>
          </a:p>
        </p:txBody>
      </p:sp>
      <p:sp>
        <p:nvSpPr>
          <p:cNvPr id="1606" name="Google Shape;1606;p34"/>
          <p:cNvSpPr txBox="1"/>
          <p:nvPr/>
        </p:nvSpPr>
        <p:spPr>
          <a:xfrm>
            <a:off x="199825" y="1191400"/>
            <a:ext cx="212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008D8A"/>
                </a:solidFill>
                <a:latin typeface="Roboto"/>
                <a:ea typeface="Roboto"/>
                <a:cs typeface="Roboto"/>
                <a:sym typeface="Roboto"/>
              </a:rPr>
              <a:t>Problem Statement</a:t>
            </a:r>
            <a:endParaRPr b="1" sz="1700">
              <a:solidFill>
                <a:srgbClr val="008D8A"/>
              </a:solidFill>
              <a:latin typeface="Roboto"/>
              <a:ea typeface="Roboto"/>
              <a:cs typeface="Roboto"/>
              <a:sym typeface="Roboto"/>
            </a:endParaRPr>
          </a:p>
        </p:txBody>
      </p:sp>
      <p:sp>
        <p:nvSpPr>
          <p:cNvPr id="1607" name="Google Shape;1607;p34"/>
          <p:cNvSpPr txBox="1"/>
          <p:nvPr/>
        </p:nvSpPr>
        <p:spPr>
          <a:xfrm>
            <a:off x="6969150" y="1199050"/>
            <a:ext cx="156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008D8A"/>
                </a:solidFill>
                <a:latin typeface="Roboto"/>
                <a:ea typeface="Roboto"/>
                <a:cs typeface="Roboto"/>
                <a:sym typeface="Roboto"/>
              </a:rPr>
              <a:t>Objective</a:t>
            </a:r>
            <a:endParaRPr b="1" sz="1600">
              <a:solidFill>
                <a:srgbClr val="008D8A"/>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35"/>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800">
                <a:solidFill>
                  <a:schemeClr val="dk1"/>
                </a:solidFill>
                <a:latin typeface="Fira Sans"/>
                <a:ea typeface="Fira Sans"/>
                <a:cs typeface="Fira Sans"/>
                <a:sym typeface="Fira Sans"/>
              </a:rPr>
              <a:t>Block Diagram Of The System</a:t>
            </a:r>
            <a:endParaRPr b="1" sz="2800">
              <a:solidFill>
                <a:srgbClr val="000000"/>
              </a:solidFill>
              <a:latin typeface="Fira Sans"/>
              <a:ea typeface="Fira Sans"/>
              <a:cs typeface="Fira Sans"/>
              <a:sym typeface="Fira Sans"/>
            </a:endParaRPr>
          </a:p>
        </p:txBody>
      </p:sp>
      <p:sp>
        <p:nvSpPr>
          <p:cNvPr id="1613" name="Google Shape;1613;p35"/>
          <p:cNvSpPr/>
          <p:nvPr/>
        </p:nvSpPr>
        <p:spPr>
          <a:xfrm>
            <a:off x="3230485" y="2944158"/>
            <a:ext cx="333440" cy="243424"/>
          </a:xfrm>
          <a:custGeom>
            <a:rect b="b" l="l" r="r" t="t"/>
            <a:pathLst>
              <a:path extrusionOk="0" h="2231" w="3056">
                <a:moveTo>
                  <a:pt x="2272" y="1"/>
                </a:moveTo>
                <a:lnTo>
                  <a:pt x="2272" y="1447"/>
                </a:lnTo>
                <a:lnTo>
                  <a:pt x="1" y="1447"/>
                </a:lnTo>
                <a:lnTo>
                  <a:pt x="1" y="2230"/>
                </a:lnTo>
                <a:lnTo>
                  <a:pt x="2665" y="2230"/>
                </a:lnTo>
                <a:cubicBezTo>
                  <a:pt x="2881" y="2230"/>
                  <a:pt x="3056" y="2055"/>
                  <a:pt x="3056" y="1838"/>
                </a:cubicBezTo>
                <a:lnTo>
                  <a:pt x="30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a:off x="4145036" y="3606561"/>
            <a:ext cx="18112" cy="90234"/>
          </a:xfrm>
          <a:custGeom>
            <a:rect b="b" l="l" r="r" t="t"/>
            <a:pathLst>
              <a:path extrusionOk="0" h="827" w="166">
                <a:moveTo>
                  <a:pt x="1" y="0"/>
                </a:moveTo>
                <a:lnTo>
                  <a:pt x="1" y="826"/>
                </a:lnTo>
                <a:lnTo>
                  <a:pt x="165" y="826"/>
                </a:lnTo>
                <a:lnTo>
                  <a:pt x="165" y="0"/>
                </a:ln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a:off x="4311864" y="3606561"/>
            <a:ext cx="18112" cy="90234"/>
          </a:xfrm>
          <a:custGeom>
            <a:rect b="b" l="l" r="r" t="t"/>
            <a:pathLst>
              <a:path extrusionOk="0" h="827" w="166">
                <a:moveTo>
                  <a:pt x="0" y="0"/>
                </a:moveTo>
                <a:lnTo>
                  <a:pt x="0" y="826"/>
                </a:lnTo>
                <a:lnTo>
                  <a:pt x="165" y="826"/>
                </a:lnTo>
                <a:lnTo>
                  <a:pt x="165" y="0"/>
                </a:ln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4118195" y="3592923"/>
            <a:ext cx="243424" cy="40698"/>
          </a:xfrm>
          <a:custGeom>
            <a:rect b="b" l="l" r="r" t="t"/>
            <a:pathLst>
              <a:path extrusionOk="0" h="373" w="2231">
                <a:moveTo>
                  <a:pt x="0" y="1"/>
                </a:moveTo>
                <a:lnTo>
                  <a:pt x="0" y="373"/>
                </a:lnTo>
                <a:lnTo>
                  <a:pt x="2231" y="373"/>
                </a:lnTo>
                <a:lnTo>
                  <a:pt x="2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4118195" y="3647041"/>
            <a:ext cx="243424" cy="22586"/>
          </a:xfrm>
          <a:custGeom>
            <a:rect b="b" l="l" r="r" t="t"/>
            <a:pathLst>
              <a:path extrusionOk="0" h="207" w="2231">
                <a:moveTo>
                  <a:pt x="0" y="1"/>
                </a:moveTo>
                <a:lnTo>
                  <a:pt x="0" y="206"/>
                </a:lnTo>
                <a:lnTo>
                  <a:pt x="2231" y="206"/>
                </a:lnTo>
                <a:lnTo>
                  <a:pt x="2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5749156" y="4021068"/>
            <a:ext cx="18112" cy="90343"/>
          </a:xfrm>
          <a:custGeom>
            <a:rect b="b" l="l" r="r" t="t"/>
            <a:pathLst>
              <a:path extrusionOk="0" h="828" w="166">
                <a:moveTo>
                  <a:pt x="1" y="0"/>
                </a:moveTo>
                <a:lnTo>
                  <a:pt x="1" y="827"/>
                </a:lnTo>
                <a:lnTo>
                  <a:pt x="166" y="827"/>
                </a:lnTo>
                <a:lnTo>
                  <a:pt x="1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a:off x="5915874" y="4021068"/>
            <a:ext cx="18112" cy="90343"/>
          </a:xfrm>
          <a:custGeom>
            <a:rect b="b" l="l" r="r" t="t"/>
            <a:pathLst>
              <a:path extrusionOk="0" h="828" w="166">
                <a:moveTo>
                  <a:pt x="1" y="0"/>
                </a:moveTo>
                <a:lnTo>
                  <a:pt x="1" y="827"/>
                </a:lnTo>
                <a:lnTo>
                  <a:pt x="165" y="827"/>
                </a:lnTo>
                <a:lnTo>
                  <a:pt x="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5722206" y="4007538"/>
            <a:ext cx="243424" cy="40807"/>
          </a:xfrm>
          <a:custGeom>
            <a:rect b="b" l="l" r="r" t="t"/>
            <a:pathLst>
              <a:path extrusionOk="0" h="374" w="2231">
                <a:moveTo>
                  <a:pt x="0" y="1"/>
                </a:moveTo>
                <a:lnTo>
                  <a:pt x="0" y="373"/>
                </a:lnTo>
                <a:lnTo>
                  <a:pt x="2231" y="373"/>
                </a:lnTo>
                <a:lnTo>
                  <a:pt x="2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5722206" y="4061548"/>
            <a:ext cx="243424" cy="22586"/>
          </a:xfrm>
          <a:custGeom>
            <a:rect b="b" l="l" r="r" t="t"/>
            <a:pathLst>
              <a:path extrusionOk="0" h="207" w="2231">
                <a:moveTo>
                  <a:pt x="0" y="1"/>
                </a:moveTo>
                <a:lnTo>
                  <a:pt x="0" y="207"/>
                </a:lnTo>
                <a:lnTo>
                  <a:pt x="2231" y="207"/>
                </a:lnTo>
                <a:lnTo>
                  <a:pt x="2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3595455" y="2619776"/>
            <a:ext cx="67648" cy="211892"/>
          </a:xfrm>
          <a:custGeom>
            <a:rect b="b" l="l" r="r" t="t"/>
            <a:pathLst>
              <a:path extrusionOk="0" h="1942" w="620">
                <a:moveTo>
                  <a:pt x="1" y="0"/>
                </a:moveTo>
                <a:lnTo>
                  <a:pt x="1" y="1941"/>
                </a:lnTo>
                <a:lnTo>
                  <a:pt x="620" y="1941"/>
                </a:lnTo>
                <a:lnTo>
                  <a:pt x="6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5"/>
          <p:cNvSpPr/>
          <p:nvPr/>
        </p:nvSpPr>
        <p:spPr>
          <a:xfrm>
            <a:off x="3595455" y="2588134"/>
            <a:ext cx="67648" cy="36225"/>
          </a:xfrm>
          <a:custGeom>
            <a:rect b="b" l="l" r="r" t="t"/>
            <a:pathLst>
              <a:path extrusionOk="0" h="332" w="620">
                <a:moveTo>
                  <a:pt x="1" y="1"/>
                </a:moveTo>
                <a:lnTo>
                  <a:pt x="1" y="331"/>
                </a:lnTo>
                <a:lnTo>
                  <a:pt x="620" y="331"/>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5"/>
          <p:cNvSpPr/>
          <p:nvPr/>
        </p:nvSpPr>
        <p:spPr>
          <a:xfrm>
            <a:off x="3354869" y="2630468"/>
            <a:ext cx="329621" cy="354389"/>
          </a:xfrm>
          <a:custGeom>
            <a:rect b="b" l="l" r="r" t="t"/>
            <a:pathLst>
              <a:path extrusionOk="0" h="3248" w="3021">
                <a:moveTo>
                  <a:pt x="1511" y="1"/>
                </a:moveTo>
                <a:lnTo>
                  <a:pt x="1" y="1539"/>
                </a:lnTo>
                <a:lnTo>
                  <a:pt x="1" y="3247"/>
                </a:lnTo>
                <a:lnTo>
                  <a:pt x="3020" y="3247"/>
                </a:lnTo>
                <a:lnTo>
                  <a:pt x="3020" y="1539"/>
                </a:lnTo>
                <a:lnTo>
                  <a:pt x="15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3334357" y="2606464"/>
            <a:ext cx="369665" cy="214074"/>
          </a:xfrm>
          <a:custGeom>
            <a:rect b="b" l="l" r="r" t="t"/>
            <a:pathLst>
              <a:path extrusionOk="0" h="1962" w="3388">
                <a:moveTo>
                  <a:pt x="1682" y="1"/>
                </a:moveTo>
                <a:cubicBezTo>
                  <a:pt x="1642" y="1"/>
                  <a:pt x="1602" y="17"/>
                  <a:pt x="1572" y="48"/>
                </a:cubicBezTo>
                <a:lnTo>
                  <a:pt x="0" y="1692"/>
                </a:lnTo>
                <a:lnTo>
                  <a:pt x="221" y="1903"/>
                </a:lnTo>
                <a:lnTo>
                  <a:pt x="1682" y="377"/>
                </a:lnTo>
                <a:lnTo>
                  <a:pt x="3164" y="1961"/>
                </a:lnTo>
                <a:lnTo>
                  <a:pt x="3387" y="1751"/>
                </a:lnTo>
                <a:lnTo>
                  <a:pt x="1795" y="49"/>
                </a:lnTo>
                <a:cubicBezTo>
                  <a:pt x="1765" y="18"/>
                  <a:pt x="1725" y="1"/>
                  <a:pt x="1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3394694" y="2822610"/>
            <a:ext cx="41244" cy="92634"/>
          </a:xfrm>
          <a:custGeom>
            <a:rect b="b" l="l" r="r" t="t"/>
            <a:pathLst>
              <a:path extrusionOk="0" h="849" w="378">
                <a:moveTo>
                  <a:pt x="189" y="1"/>
                </a:moveTo>
                <a:cubicBezTo>
                  <a:pt x="86" y="1"/>
                  <a:pt x="1" y="106"/>
                  <a:pt x="1" y="236"/>
                </a:cubicBezTo>
                <a:lnTo>
                  <a:pt x="1" y="849"/>
                </a:lnTo>
                <a:lnTo>
                  <a:pt x="377" y="849"/>
                </a:lnTo>
                <a:lnTo>
                  <a:pt x="377" y="236"/>
                </a:lnTo>
                <a:cubicBezTo>
                  <a:pt x="377" y="107"/>
                  <a:pt x="292" y="1"/>
                  <a:pt x="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3383565" y="2811699"/>
            <a:ext cx="63502" cy="114784"/>
          </a:xfrm>
          <a:custGeom>
            <a:rect b="b" l="l" r="r" t="t"/>
            <a:pathLst>
              <a:path extrusionOk="0" h="1052" w="582">
                <a:moveTo>
                  <a:pt x="291" y="203"/>
                </a:moveTo>
                <a:cubicBezTo>
                  <a:pt x="332" y="203"/>
                  <a:pt x="378" y="258"/>
                  <a:pt x="378" y="336"/>
                </a:cubicBezTo>
                <a:lnTo>
                  <a:pt x="378" y="847"/>
                </a:lnTo>
                <a:lnTo>
                  <a:pt x="204" y="847"/>
                </a:lnTo>
                <a:lnTo>
                  <a:pt x="204" y="336"/>
                </a:lnTo>
                <a:cubicBezTo>
                  <a:pt x="204" y="258"/>
                  <a:pt x="250" y="203"/>
                  <a:pt x="291" y="203"/>
                </a:cubicBezTo>
                <a:close/>
                <a:moveTo>
                  <a:pt x="291" y="0"/>
                </a:moveTo>
                <a:cubicBezTo>
                  <a:pt x="132" y="0"/>
                  <a:pt x="1" y="151"/>
                  <a:pt x="1" y="336"/>
                </a:cubicBezTo>
                <a:lnTo>
                  <a:pt x="1" y="1051"/>
                </a:lnTo>
                <a:lnTo>
                  <a:pt x="582" y="1051"/>
                </a:lnTo>
                <a:lnTo>
                  <a:pt x="582" y="336"/>
                </a:lnTo>
                <a:cubicBezTo>
                  <a:pt x="582" y="151"/>
                  <a:pt x="451" y="0"/>
                  <a:pt x="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3607893" y="2822283"/>
            <a:ext cx="41244" cy="92525"/>
          </a:xfrm>
          <a:custGeom>
            <a:rect b="b" l="l" r="r" t="t"/>
            <a:pathLst>
              <a:path extrusionOk="0" h="848" w="378">
                <a:moveTo>
                  <a:pt x="189" y="0"/>
                </a:moveTo>
                <a:cubicBezTo>
                  <a:pt x="85" y="0"/>
                  <a:pt x="0" y="105"/>
                  <a:pt x="0" y="236"/>
                </a:cubicBezTo>
                <a:lnTo>
                  <a:pt x="0" y="848"/>
                </a:lnTo>
                <a:lnTo>
                  <a:pt x="378" y="848"/>
                </a:lnTo>
                <a:lnTo>
                  <a:pt x="378" y="236"/>
                </a:lnTo>
                <a:cubicBezTo>
                  <a:pt x="378" y="106"/>
                  <a:pt x="293"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3596764" y="2811154"/>
            <a:ext cx="63502" cy="114675"/>
          </a:xfrm>
          <a:custGeom>
            <a:rect b="b" l="l" r="r" t="t"/>
            <a:pathLst>
              <a:path extrusionOk="0" h="1051" w="582">
                <a:moveTo>
                  <a:pt x="291" y="203"/>
                </a:moveTo>
                <a:cubicBezTo>
                  <a:pt x="332" y="203"/>
                  <a:pt x="378" y="258"/>
                  <a:pt x="378" y="336"/>
                </a:cubicBezTo>
                <a:lnTo>
                  <a:pt x="378" y="847"/>
                </a:lnTo>
                <a:lnTo>
                  <a:pt x="204" y="847"/>
                </a:lnTo>
                <a:lnTo>
                  <a:pt x="204" y="336"/>
                </a:lnTo>
                <a:cubicBezTo>
                  <a:pt x="204" y="258"/>
                  <a:pt x="251" y="203"/>
                  <a:pt x="291" y="203"/>
                </a:cubicBezTo>
                <a:close/>
                <a:moveTo>
                  <a:pt x="291" y="0"/>
                </a:moveTo>
                <a:cubicBezTo>
                  <a:pt x="132" y="0"/>
                  <a:pt x="1" y="151"/>
                  <a:pt x="1" y="336"/>
                </a:cubicBezTo>
                <a:lnTo>
                  <a:pt x="1" y="1051"/>
                </a:lnTo>
                <a:lnTo>
                  <a:pt x="582" y="1051"/>
                </a:lnTo>
                <a:lnTo>
                  <a:pt x="582" y="336"/>
                </a:lnTo>
                <a:cubicBezTo>
                  <a:pt x="582" y="151"/>
                  <a:pt x="451" y="0"/>
                  <a:pt x="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3476308" y="2723757"/>
            <a:ext cx="86415" cy="86415"/>
          </a:xfrm>
          <a:custGeom>
            <a:rect b="b" l="l" r="r" t="t"/>
            <a:pathLst>
              <a:path extrusionOk="0" h="792" w="792">
                <a:moveTo>
                  <a:pt x="397" y="1"/>
                </a:moveTo>
                <a:cubicBezTo>
                  <a:pt x="178" y="1"/>
                  <a:pt x="1" y="178"/>
                  <a:pt x="1" y="397"/>
                </a:cubicBezTo>
                <a:cubicBezTo>
                  <a:pt x="1" y="614"/>
                  <a:pt x="178" y="792"/>
                  <a:pt x="397" y="792"/>
                </a:cubicBezTo>
                <a:cubicBezTo>
                  <a:pt x="615" y="792"/>
                  <a:pt x="792" y="614"/>
                  <a:pt x="792" y="397"/>
                </a:cubicBezTo>
                <a:cubicBezTo>
                  <a:pt x="792" y="178"/>
                  <a:pt x="615" y="1"/>
                  <a:pt x="3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465178" y="2712846"/>
            <a:ext cx="108346" cy="108455"/>
          </a:xfrm>
          <a:custGeom>
            <a:rect b="b" l="l" r="r" t="t"/>
            <a:pathLst>
              <a:path extrusionOk="0" h="994" w="993">
                <a:moveTo>
                  <a:pt x="497" y="203"/>
                </a:moveTo>
                <a:cubicBezTo>
                  <a:pt x="659" y="203"/>
                  <a:pt x="790" y="335"/>
                  <a:pt x="790" y="497"/>
                </a:cubicBezTo>
                <a:cubicBezTo>
                  <a:pt x="790" y="658"/>
                  <a:pt x="658" y="790"/>
                  <a:pt x="497" y="790"/>
                </a:cubicBezTo>
                <a:cubicBezTo>
                  <a:pt x="336" y="790"/>
                  <a:pt x="204" y="658"/>
                  <a:pt x="204" y="497"/>
                </a:cubicBezTo>
                <a:cubicBezTo>
                  <a:pt x="204" y="335"/>
                  <a:pt x="336" y="203"/>
                  <a:pt x="497" y="203"/>
                </a:cubicBezTo>
                <a:close/>
                <a:moveTo>
                  <a:pt x="497" y="1"/>
                </a:moveTo>
                <a:cubicBezTo>
                  <a:pt x="224" y="1"/>
                  <a:pt x="1" y="223"/>
                  <a:pt x="1" y="497"/>
                </a:cubicBezTo>
                <a:cubicBezTo>
                  <a:pt x="1" y="770"/>
                  <a:pt x="224" y="993"/>
                  <a:pt x="497" y="993"/>
                </a:cubicBezTo>
                <a:cubicBezTo>
                  <a:pt x="772" y="993"/>
                  <a:pt x="993" y="770"/>
                  <a:pt x="993" y="497"/>
                </a:cubicBezTo>
                <a:cubicBezTo>
                  <a:pt x="993" y="223"/>
                  <a:pt x="771" y="1"/>
                  <a:pt x="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3476962" y="2873673"/>
            <a:ext cx="85324" cy="111074"/>
          </a:xfrm>
          <a:custGeom>
            <a:rect b="b" l="l" r="r" t="t"/>
            <a:pathLst>
              <a:path extrusionOk="0" h="1018" w="782">
                <a:moveTo>
                  <a:pt x="1" y="0"/>
                </a:moveTo>
                <a:lnTo>
                  <a:pt x="1" y="1017"/>
                </a:lnTo>
                <a:lnTo>
                  <a:pt x="782" y="1017"/>
                </a:lnTo>
                <a:lnTo>
                  <a:pt x="7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4600893" y="2452184"/>
            <a:ext cx="409490" cy="434476"/>
          </a:xfrm>
          <a:custGeom>
            <a:rect b="b" l="l" r="r" t="t"/>
            <a:pathLst>
              <a:path extrusionOk="0" h="3982" w="3753">
                <a:moveTo>
                  <a:pt x="1877" y="1"/>
                </a:moveTo>
                <a:lnTo>
                  <a:pt x="0" y="3982"/>
                </a:lnTo>
                <a:lnTo>
                  <a:pt x="3752" y="3982"/>
                </a:lnTo>
                <a:lnTo>
                  <a:pt x="18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4601330" y="2453057"/>
            <a:ext cx="204581" cy="433603"/>
          </a:xfrm>
          <a:custGeom>
            <a:rect b="b" l="l" r="r" t="t"/>
            <a:pathLst>
              <a:path extrusionOk="0" h="3974" w="1875">
                <a:moveTo>
                  <a:pt x="1873" y="1"/>
                </a:moveTo>
                <a:lnTo>
                  <a:pt x="0" y="3974"/>
                </a:lnTo>
                <a:lnTo>
                  <a:pt x="1875" y="3974"/>
                </a:lnTo>
                <a:lnTo>
                  <a:pt x="1875" y="8"/>
                </a:lnTo>
                <a:lnTo>
                  <a:pt x="18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4348524" y="2551801"/>
            <a:ext cx="409599" cy="434476"/>
          </a:xfrm>
          <a:custGeom>
            <a:rect b="b" l="l" r="r" t="t"/>
            <a:pathLst>
              <a:path extrusionOk="0" h="3982" w="3754">
                <a:moveTo>
                  <a:pt x="1878" y="0"/>
                </a:moveTo>
                <a:lnTo>
                  <a:pt x="1" y="3981"/>
                </a:lnTo>
                <a:lnTo>
                  <a:pt x="3753" y="3981"/>
                </a:lnTo>
                <a:lnTo>
                  <a:pt x="18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4349070" y="2552892"/>
            <a:ext cx="204581" cy="433385"/>
          </a:xfrm>
          <a:custGeom>
            <a:rect b="b" l="l" r="r" t="t"/>
            <a:pathLst>
              <a:path extrusionOk="0" h="3972" w="1875">
                <a:moveTo>
                  <a:pt x="1873" y="0"/>
                </a:moveTo>
                <a:lnTo>
                  <a:pt x="0" y="3971"/>
                </a:lnTo>
                <a:lnTo>
                  <a:pt x="1875" y="3971"/>
                </a:lnTo>
                <a:lnTo>
                  <a:pt x="1875" y="7"/>
                </a:lnTo>
                <a:lnTo>
                  <a:pt x="1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4866683" y="2551801"/>
            <a:ext cx="409599" cy="434476"/>
          </a:xfrm>
          <a:custGeom>
            <a:rect b="b" l="l" r="r" t="t"/>
            <a:pathLst>
              <a:path extrusionOk="0" h="3982" w="3754">
                <a:moveTo>
                  <a:pt x="1877" y="0"/>
                </a:moveTo>
                <a:lnTo>
                  <a:pt x="1" y="3981"/>
                </a:lnTo>
                <a:lnTo>
                  <a:pt x="3754" y="3981"/>
                </a:lnTo>
                <a:lnTo>
                  <a:pt x="18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4867119" y="2552892"/>
            <a:ext cx="204690" cy="433385"/>
          </a:xfrm>
          <a:custGeom>
            <a:rect b="b" l="l" r="r" t="t"/>
            <a:pathLst>
              <a:path extrusionOk="0" h="3972" w="1876">
                <a:moveTo>
                  <a:pt x="1873" y="0"/>
                </a:moveTo>
                <a:lnTo>
                  <a:pt x="1" y="3971"/>
                </a:lnTo>
                <a:lnTo>
                  <a:pt x="1875" y="3971"/>
                </a:lnTo>
                <a:lnTo>
                  <a:pt x="1875" y="7"/>
                </a:lnTo>
                <a:lnTo>
                  <a:pt x="1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431229" y="3424239"/>
            <a:ext cx="130168" cy="218329"/>
          </a:xfrm>
          <a:custGeom>
            <a:rect b="b" l="l" r="r" t="t"/>
            <a:pathLst>
              <a:path extrusionOk="0" h="2001" w="1193">
                <a:moveTo>
                  <a:pt x="596" y="0"/>
                </a:moveTo>
                <a:lnTo>
                  <a:pt x="0" y="2001"/>
                </a:lnTo>
                <a:lnTo>
                  <a:pt x="1192" y="2001"/>
                </a:lnTo>
                <a:lnTo>
                  <a:pt x="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4482401" y="3518401"/>
            <a:ext cx="27714" cy="176649"/>
          </a:xfrm>
          <a:custGeom>
            <a:rect b="b" l="l" r="r" t="t"/>
            <a:pathLst>
              <a:path extrusionOk="0" h="1619" w="254">
                <a:moveTo>
                  <a:pt x="127" y="0"/>
                </a:moveTo>
                <a:lnTo>
                  <a:pt x="1" y="1619"/>
                </a:lnTo>
                <a:lnTo>
                  <a:pt x="254" y="1619"/>
                </a:lnTo>
                <a:lnTo>
                  <a:pt x="1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4602530" y="3424239"/>
            <a:ext cx="130277" cy="218329"/>
          </a:xfrm>
          <a:custGeom>
            <a:rect b="b" l="l" r="r" t="t"/>
            <a:pathLst>
              <a:path extrusionOk="0" h="2001" w="1194">
                <a:moveTo>
                  <a:pt x="596" y="0"/>
                </a:moveTo>
                <a:lnTo>
                  <a:pt x="1" y="2001"/>
                </a:lnTo>
                <a:lnTo>
                  <a:pt x="1194" y="2001"/>
                </a:lnTo>
                <a:lnTo>
                  <a:pt x="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4653811" y="3518401"/>
            <a:ext cx="27714" cy="176649"/>
          </a:xfrm>
          <a:custGeom>
            <a:rect b="b" l="l" r="r" t="t"/>
            <a:pathLst>
              <a:path extrusionOk="0" h="1619" w="254">
                <a:moveTo>
                  <a:pt x="126" y="0"/>
                </a:moveTo>
                <a:lnTo>
                  <a:pt x="0" y="1619"/>
                </a:lnTo>
                <a:lnTo>
                  <a:pt x="253" y="1619"/>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4773940" y="3424239"/>
            <a:ext cx="130277" cy="218329"/>
          </a:xfrm>
          <a:custGeom>
            <a:rect b="b" l="l" r="r" t="t"/>
            <a:pathLst>
              <a:path extrusionOk="0" h="2001" w="1194">
                <a:moveTo>
                  <a:pt x="598" y="0"/>
                </a:moveTo>
                <a:lnTo>
                  <a:pt x="0" y="2001"/>
                </a:lnTo>
                <a:lnTo>
                  <a:pt x="1193" y="2001"/>
                </a:lnTo>
                <a:lnTo>
                  <a:pt x="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4825112" y="3518401"/>
            <a:ext cx="27823" cy="176649"/>
          </a:xfrm>
          <a:custGeom>
            <a:rect b="b" l="l" r="r" t="t"/>
            <a:pathLst>
              <a:path extrusionOk="0" h="1619" w="255">
                <a:moveTo>
                  <a:pt x="129" y="0"/>
                </a:moveTo>
                <a:lnTo>
                  <a:pt x="1" y="1619"/>
                </a:lnTo>
                <a:lnTo>
                  <a:pt x="255" y="1619"/>
                </a:lnTo>
                <a:lnTo>
                  <a:pt x="1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4945241" y="3424239"/>
            <a:ext cx="130277" cy="218329"/>
          </a:xfrm>
          <a:custGeom>
            <a:rect b="b" l="l" r="r" t="t"/>
            <a:pathLst>
              <a:path extrusionOk="0" h="2001" w="1194">
                <a:moveTo>
                  <a:pt x="598" y="0"/>
                </a:moveTo>
                <a:lnTo>
                  <a:pt x="1" y="2001"/>
                </a:lnTo>
                <a:lnTo>
                  <a:pt x="1194" y="2001"/>
                </a:lnTo>
                <a:lnTo>
                  <a:pt x="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4996631" y="3518401"/>
            <a:ext cx="27714" cy="176649"/>
          </a:xfrm>
          <a:custGeom>
            <a:rect b="b" l="l" r="r" t="t"/>
            <a:pathLst>
              <a:path extrusionOk="0" h="1619" w="254">
                <a:moveTo>
                  <a:pt x="127" y="0"/>
                </a:moveTo>
                <a:lnTo>
                  <a:pt x="1" y="1619"/>
                </a:lnTo>
                <a:lnTo>
                  <a:pt x="253" y="1619"/>
                </a:lnTo>
                <a:lnTo>
                  <a:pt x="1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5116760" y="3424239"/>
            <a:ext cx="130277" cy="218329"/>
          </a:xfrm>
          <a:custGeom>
            <a:rect b="b" l="l" r="r" t="t"/>
            <a:pathLst>
              <a:path extrusionOk="0" h="2001" w="1194">
                <a:moveTo>
                  <a:pt x="597" y="0"/>
                </a:moveTo>
                <a:lnTo>
                  <a:pt x="1" y="2001"/>
                </a:lnTo>
                <a:lnTo>
                  <a:pt x="1194" y="2001"/>
                </a:lnTo>
                <a:lnTo>
                  <a:pt x="597" y="0"/>
                </a:lnTo>
                <a:close/>
              </a:path>
            </a:pathLst>
          </a:custGeom>
          <a:solidFill>
            <a:srgbClr val="B3D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5168042" y="3518401"/>
            <a:ext cx="27605" cy="176649"/>
          </a:xfrm>
          <a:custGeom>
            <a:rect b="b" l="l" r="r" t="t"/>
            <a:pathLst>
              <a:path extrusionOk="0" h="1619" w="253">
                <a:moveTo>
                  <a:pt x="127" y="0"/>
                </a:moveTo>
                <a:lnTo>
                  <a:pt x="0" y="1619"/>
                </a:lnTo>
                <a:lnTo>
                  <a:pt x="253" y="1619"/>
                </a:lnTo>
                <a:lnTo>
                  <a:pt x="1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5"/>
          <p:cNvSpPr/>
          <p:nvPr/>
        </p:nvSpPr>
        <p:spPr>
          <a:xfrm>
            <a:off x="3730204" y="2708591"/>
            <a:ext cx="130277" cy="218329"/>
          </a:xfrm>
          <a:custGeom>
            <a:rect b="b" l="l" r="r" t="t"/>
            <a:pathLst>
              <a:path extrusionOk="0" h="2001" w="1194">
                <a:moveTo>
                  <a:pt x="598" y="1"/>
                </a:moveTo>
                <a:lnTo>
                  <a:pt x="1" y="2000"/>
                </a:lnTo>
                <a:lnTo>
                  <a:pt x="1194" y="2000"/>
                </a:lnTo>
                <a:lnTo>
                  <a:pt x="5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a:off x="3781594" y="2802752"/>
            <a:ext cx="27714" cy="176758"/>
          </a:xfrm>
          <a:custGeom>
            <a:rect b="b" l="l" r="r" t="t"/>
            <a:pathLst>
              <a:path extrusionOk="0" h="1620" w="254">
                <a:moveTo>
                  <a:pt x="127" y="0"/>
                </a:moveTo>
                <a:lnTo>
                  <a:pt x="0" y="1619"/>
                </a:lnTo>
                <a:lnTo>
                  <a:pt x="254" y="1619"/>
                </a:lnTo>
                <a:lnTo>
                  <a:pt x="1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6005998" y="3831654"/>
            <a:ext cx="130277" cy="218220"/>
          </a:xfrm>
          <a:custGeom>
            <a:rect b="b" l="l" r="r" t="t"/>
            <a:pathLst>
              <a:path extrusionOk="0" h="2000" w="1194">
                <a:moveTo>
                  <a:pt x="597" y="0"/>
                </a:moveTo>
                <a:lnTo>
                  <a:pt x="0" y="1999"/>
                </a:lnTo>
                <a:lnTo>
                  <a:pt x="1193" y="1999"/>
                </a:lnTo>
                <a:lnTo>
                  <a:pt x="5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a:off x="6057170" y="3925597"/>
            <a:ext cx="27714" cy="176867"/>
          </a:xfrm>
          <a:custGeom>
            <a:rect b="b" l="l" r="r" t="t"/>
            <a:pathLst>
              <a:path extrusionOk="0" h="1621" w="254">
                <a:moveTo>
                  <a:pt x="128" y="1"/>
                </a:moveTo>
                <a:lnTo>
                  <a:pt x="1" y="1620"/>
                </a:lnTo>
                <a:lnTo>
                  <a:pt x="254" y="1620"/>
                </a:lnTo>
                <a:lnTo>
                  <a:pt x="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p:nvPr/>
        </p:nvSpPr>
        <p:spPr>
          <a:xfrm>
            <a:off x="3469870" y="1611059"/>
            <a:ext cx="130277" cy="218438"/>
          </a:xfrm>
          <a:custGeom>
            <a:rect b="b" l="l" r="r" t="t"/>
            <a:pathLst>
              <a:path extrusionOk="0" h="2002" w="1194">
                <a:moveTo>
                  <a:pt x="597" y="1"/>
                </a:moveTo>
                <a:lnTo>
                  <a:pt x="0" y="2001"/>
                </a:lnTo>
                <a:lnTo>
                  <a:pt x="1194" y="2001"/>
                </a:lnTo>
                <a:lnTo>
                  <a:pt x="5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5"/>
          <p:cNvSpPr/>
          <p:nvPr/>
        </p:nvSpPr>
        <p:spPr>
          <a:xfrm>
            <a:off x="3521260" y="1705112"/>
            <a:ext cx="27605" cy="176867"/>
          </a:xfrm>
          <a:custGeom>
            <a:rect b="b" l="l" r="r" t="t"/>
            <a:pathLst>
              <a:path extrusionOk="0" h="1621" w="253">
                <a:moveTo>
                  <a:pt x="126" y="0"/>
                </a:moveTo>
                <a:lnTo>
                  <a:pt x="0" y="1620"/>
                </a:lnTo>
                <a:lnTo>
                  <a:pt x="253" y="1620"/>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5"/>
          <p:cNvSpPr/>
          <p:nvPr/>
        </p:nvSpPr>
        <p:spPr>
          <a:xfrm>
            <a:off x="4996631" y="1292023"/>
            <a:ext cx="130277" cy="218220"/>
          </a:xfrm>
          <a:custGeom>
            <a:rect b="b" l="l" r="r" t="t"/>
            <a:pathLst>
              <a:path extrusionOk="0" h="2000" w="1194">
                <a:moveTo>
                  <a:pt x="596" y="1"/>
                </a:moveTo>
                <a:lnTo>
                  <a:pt x="1" y="2000"/>
                </a:lnTo>
                <a:lnTo>
                  <a:pt x="1194" y="2000"/>
                </a:lnTo>
                <a:lnTo>
                  <a:pt x="5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5"/>
          <p:cNvSpPr/>
          <p:nvPr/>
        </p:nvSpPr>
        <p:spPr>
          <a:xfrm>
            <a:off x="5047913" y="1386185"/>
            <a:ext cx="27605" cy="176649"/>
          </a:xfrm>
          <a:custGeom>
            <a:rect b="b" l="l" r="r" t="t"/>
            <a:pathLst>
              <a:path extrusionOk="0" h="1619" w="253">
                <a:moveTo>
                  <a:pt x="126" y="0"/>
                </a:moveTo>
                <a:lnTo>
                  <a:pt x="0" y="1619"/>
                </a:lnTo>
                <a:lnTo>
                  <a:pt x="253" y="1619"/>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5163241" y="1292023"/>
            <a:ext cx="130386" cy="218220"/>
          </a:xfrm>
          <a:custGeom>
            <a:rect b="b" l="l" r="r" t="t"/>
            <a:pathLst>
              <a:path extrusionOk="0" h="2000" w="1195">
                <a:moveTo>
                  <a:pt x="598" y="1"/>
                </a:moveTo>
                <a:lnTo>
                  <a:pt x="0" y="2000"/>
                </a:lnTo>
                <a:lnTo>
                  <a:pt x="1194" y="2000"/>
                </a:lnTo>
                <a:lnTo>
                  <a:pt x="5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5214522" y="1386185"/>
            <a:ext cx="27823" cy="176649"/>
          </a:xfrm>
          <a:custGeom>
            <a:rect b="b" l="l" r="r" t="t"/>
            <a:pathLst>
              <a:path extrusionOk="0" h="1619" w="255">
                <a:moveTo>
                  <a:pt x="128" y="0"/>
                </a:moveTo>
                <a:lnTo>
                  <a:pt x="1" y="1619"/>
                </a:lnTo>
                <a:lnTo>
                  <a:pt x="255" y="1619"/>
                </a:lnTo>
                <a:lnTo>
                  <a:pt x="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5329959" y="1292023"/>
            <a:ext cx="130277" cy="218220"/>
          </a:xfrm>
          <a:custGeom>
            <a:rect b="b" l="l" r="r" t="t"/>
            <a:pathLst>
              <a:path extrusionOk="0" h="2000" w="1194">
                <a:moveTo>
                  <a:pt x="597" y="1"/>
                </a:moveTo>
                <a:lnTo>
                  <a:pt x="1" y="2000"/>
                </a:lnTo>
                <a:lnTo>
                  <a:pt x="1194" y="2000"/>
                </a:lnTo>
                <a:lnTo>
                  <a:pt x="5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5381240" y="1386185"/>
            <a:ext cx="27714" cy="176649"/>
          </a:xfrm>
          <a:custGeom>
            <a:rect b="b" l="l" r="r" t="t"/>
            <a:pathLst>
              <a:path extrusionOk="0" h="1619" w="254">
                <a:moveTo>
                  <a:pt x="127" y="0"/>
                </a:moveTo>
                <a:lnTo>
                  <a:pt x="0" y="1619"/>
                </a:lnTo>
                <a:lnTo>
                  <a:pt x="253" y="1619"/>
                </a:lnTo>
                <a:lnTo>
                  <a:pt x="1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4794016" y="4174367"/>
            <a:ext cx="1441889" cy="270375"/>
          </a:xfrm>
          <a:custGeom>
            <a:rect b="b" l="l" r="r" t="t"/>
            <a:pathLst>
              <a:path extrusionOk="0" h="2478" w="13215">
                <a:moveTo>
                  <a:pt x="27" y="0"/>
                </a:moveTo>
                <a:cubicBezTo>
                  <a:pt x="12" y="0"/>
                  <a:pt x="1" y="12"/>
                  <a:pt x="1" y="27"/>
                </a:cubicBezTo>
                <a:lnTo>
                  <a:pt x="1" y="2451"/>
                </a:lnTo>
                <a:cubicBezTo>
                  <a:pt x="1" y="2466"/>
                  <a:pt x="12" y="2477"/>
                  <a:pt x="27" y="2477"/>
                </a:cubicBezTo>
                <a:lnTo>
                  <a:pt x="13188" y="2477"/>
                </a:lnTo>
                <a:cubicBezTo>
                  <a:pt x="13202" y="2477"/>
                  <a:pt x="13215" y="2465"/>
                  <a:pt x="13215" y="2451"/>
                </a:cubicBezTo>
                <a:lnTo>
                  <a:pt x="13215" y="27"/>
                </a:lnTo>
                <a:cubicBezTo>
                  <a:pt x="13215" y="12"/>
                  <a:pt x="13204" y="0"/>
                  <a:pt x="13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5"/>
          <p:cNvSpPr/>
          <p:nvPr/>
        </p:nvSpPr>
        <p:spPr>
          <a:xfrm>
            <a:off x="3158364" y="3047703"/>
            <a:ext cx="31642" cy="135406"/>
          </a:xfrm>
          <a:custGeom>
            <a:rect b="b" l="l" r="r" t="t"/>
            <a:pathLst>
              <a:path extrusionOk="0" h="1241" w="290">
                <a:moveTo>
                  <a:pt x="1" y="0"/>
                </a:moveTo>
                <a:lnTo>
                  <a:pt x="1" y="1240"/>
                </a:lnTo>
                <a:lnTo>
                  <a:pt x="289" y="1240"/>
                </a:lnTo>
                <a:lnTo>
                  <a:pt x="2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3077187" y="3047703"/>
            <a:ext cx="31751" cy="135406"/>
          </a:xfrm>
          <a:custGeom>
            <a:rect b="b" l="l" r="r" t="t"/>
            <a:pathLst>
              <a:path extrusionOk="0" h="1241" w="291">
                <a:moveTo>
                  <a:pt x="1" y="0"/>
                </a:moveTo>
                <a:lnTo>
                  <a:pt x="1" y="1240"/>
                </a:lnTo>
                <a:lnTo>
                  <a:pt x="290" y="1240"/>
                </a:lnTo>
                <a:lnTo>
                  <a:pt x="2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3005175" y="3047703"/>
            <a:ext cx="31751" cy="135406"/>
          </a:xfrm>
          <a:custGeom>
            <a:rect b="b" l="l" r="r" t="t"/>
            <a:pathLst>
              <a:path extrusionOk="0" h="1241" w="291">
                <a:moveTo>
                  <a:pt x="1" y="0"/>
                </a:moveTo>
                <a:lnTo>
                  <a:pt x="1" y="1240"/>
                </a:lnTo>
                <a:lnTo>
                  <a:pt x="291" y="1240"/>
                </a:lnTo>
                <a:lnTo>
                  <a:pt x="2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2928690" y="3047703"/>
            <a:ext cx="31533" cy="135406"/>
          </a:xfrm>
          <a:custGeom>
            <a:rect b="b" l="l" r="r" t="t"/>
            <a:pathLst>
              <a:path extrusionOk="0" h="1241" w="289">
                <a:moveTo>
                  <a:pt x="0" y="0"/>
                </a:moveTo>
                <a:lnTo>
                  <a:pt x="0" y="1240"/>
                </a:lnTo>
                <a:lnTo>
                  <a:pt x="289" y="1240"/>
                </a:lnTo>
                <a:lnTo>
                  <a:pt x="2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2942110" y="3097457"/>
            <a:ext cx="225421" cy="40698"/>
          </a:xfrm>
          <a:custGeom>
            <a:rect b="b" l="l" r="r" t="t"/>
            <a:pathLst>
              <a:path extrusionOk="0" h="373" w="2066">
                <a:moveTo>
                  <a:pt x="1" y="1"/>
                </a:moveTo>
                <a:lnTo>
                  <a:pt x="1" y="372"/>
                </a:lnTo>
                <a:lnTo>
                  <a:pt x="2066" y="372"/>
                </a:lnTo>
                <a:lnTo>
                  <a:pt x="2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4978192" y="4264273"/>
            <a:ext cx="180904" cy="27278"/>
          </a:xfrm>
          <a:custGeom>
            <a:rect b="b" l="l" r="r" t="t"/>
            <a:pathLst>
              <a:path extrusionOk="0" h="250" w="1658">
                <a:moveTo>
                  <a:pt x="84" y="1"/>
                </a:moveTo>
                <a:cubicBezTo>
                  <a:pt x="38" y="1"/>
                  <a:pt x="1" y="38"/>
                  <a:pt x="1" y="84"/>
                </a:cubicBezTo>
                <a:cubicBezTo>
                  <a:pt x="1" y="130"/>
                  <a:pt x="38" y="168"/>
                  <a:pt x="84" y="168"/>
                </a:cubicBezTo>
                <a:cubicBezTo>
                  <a:pt x="138" y="168"/>
                  <a:pt x="159" y="179"/>
                  <a:pt x="192" y="198"/>
                </a:cubicBezTo>
                <a:cubicBezTo>
                  <a:pt x="235" y="221"/>
                  <a:pt x="286" y="250"/>
                  <a:pt x="381" y="250"/>
                </a:cubicBezTo>
                <a:cubicBezTo>
                  <a:pt x="478" y="250"/>
                  <a:pt x="530" y="221"/>
                  <a:pt x="571" y="198"/>
                </a:cubicBezTo>
                <a:cubicBezTo>
                  <a:pt x="604" y="180"/>
                  <a:pt x="627" y="168"/>
                  <a:pt x="680" y="168"/>
                </a:cubicBezTo>
                <a:cubicBezTo>
                  <a:pt x="733" y="168"/>
                  <a:pt x="755" y="179"/>
                  <a:pt x="789" y="198"/>
                </a:cubicBezTo>
                <a:cubicBezTo>
                  <a:pt x="831" y="221"/>
                  <a:pt x="882" y="250"/>
                  <a:pt x="978" y="250"/>
                </a:cubicBezTo>
                <a:cubicBezTo>
                  <a:pt x="1074" y="250"/>
                  <a:pt x="1126" y="221"/>
                  <a:pt x="1167" y="198"/>
                </a:cubicBezTo>
                <a:cubicBezTo>
                  <a:pt x="1200" y="180"/>
                  <a:pt x="1223" y="168"/>
                  <a:pt x="1276" y="168"/>
                </a:cubicBezTo>
                <a:cubicBezTo>
                  <a:pt x="1328" y="168"/>
                  <a:pt x="1351" y="179"/>
                  <a:pt x="1384" y="198"/>
                </a:cubicBezTo>
                <a:cubicBezTo>
                  <a:pt x="1427" y="221"/>
                  <a:pt x="1478" y="250"/>
                  <a:pt x="1573" y="250"/>
                </a:cubicBezTo>
                <a:cubicBezTo>
                  <a:pt x="1619" y="250"/>
                  <a:pt x="1657" y="212"/>
                  <a:pt x="1657" y="166"/>
                </a:cubicBezTo>
                <a:cubicBezTo>
                  <a:pt x="1657" y="120"/>
                  <a:pt x="1619" y="83"/>
                  <a:pt x="1573" y="83"/>
                </a:cubicBezTo>
                <a:cubicBezTo>
                  <a:pt x="1521" y="83"/>
                  <a:pt x="1499" y="72"/>
                  <a:pt x="1465" y="52"/>
                </a:cubicBezTo>
                <a:cubicBezTo>
                  <a:pt x="1423" y="30"/>
                  <a:pt x="1372" y="1"/>
                  <a:pt x="1276" y="1"/>
                </a:cubicBezTo>
                <a:cubicBezTo>
                  <a:pt x="1179" y="1"/>
                  <a:pt x="1127" y="30"/>
                  <a:pt x="1086" y="52"/>
                </a:cubicBezTo>
                <a:cubicBezTo>
                  <a:pt x="1054" y="71"/>
                  <a:pt x="1030" y="83"/>
                  <a:pt x="978" y="83"/>
                </a:cubicBezTo>
                <a:cubicBezTo>
                  <a:pt x="924" y="83"/>
                  <a:pt x="902" y="72"/>
                  <a:pt x="869" y="52"/>
                </a:cubicBezTo>
                <a:cubicBezTo>
                  <a:pt x="826" y="30"/>
                  <a:pt x="775" y="1"/>
                  <a:pt x="680" y="1"/>
                </a:cubicBezTo>
                <a:cubicBezTo>
                  <a:pt x="584" y="1"/>
                  <a:pt x="532" y="30"/>
                  <a:pt x="491" y="52"/>
                </a:cubicBezTo>
                <a:cubicBezTo>
                  <a:pt x="457" y="71"/>
                  <a:pt x="435" y="83"/>
                  <a:pt x="381" y="83"/>
                </a:cubicBezTo>
                <a:cubicBezTo>
                  <a:pt x="328" y="83"/>
                  <a:pt x="307" y="72"/>
                  <a:pt x="273" y="52"/>
                </a:cubicBezTo>
                <a:cubicBezTo>
                  <a:pt x="231" y="30"/>
                  <a:pt x="180" y="1"/>
                  <a:pt x="84"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5289152" y="4322865"/>
            <a:ext cx="180795" cy="27059"/>
          </a:xfrm>
          <a:custGeom>
            <a:rect b="b" l="l" r="r" t="t"/>
            <a:pathLst>
              <a:path extrusionOk="0" h="248" w="1657">
                <a:moveTo>
                  <a:pt x="83" y="0"/>
                </a:moveTo>
                <a:cubicBezTo>
                  <a:pt x="37" y="0"/>
                  <a:pt x="0" y="37"/>
                  <a:pt x="0" y="83"/>
                </a:cubicBezTo>
                <a:cubicBezTo>
                  <a:pt x="0" y="129"/>
                  <a:pt x="37" y="166"/>
                  <a:pt x="83" y="166"/>
                </a:cubicBezTo>
                <a:cubicBezTo>
                  <a:pt x="137" y="166"/>
                  <a:pt x="159" y="178"/>
                  <a:pt x="192" y="197"/>
                </a:cubicBezTo>
                <a:cubicBezTo>
                  <a:pt x="235" y="220"/>
                  <a:pt x="286" y="248"/>
                  <a:pt x="381" y="248"/>
                </a:cubicBezTo>
                <a:cubicBezTo>
                  <a:pt x="477" y="248"/>
                  <a:pt x="529" y="220"/>
                  <a:pt x="570" y="197"/>
                </a:cubicBezTo>
                <a:cubicBezTo>
                  <a:pt x="604" y="179"/>
                  <a:pt x="627" y="166"/>
                  <a:pt x="680" y="166"/>
                </a:cubicBezTo>
                <a:cubicBezTo>
                  <a:pt x="733" y="166"/>
                  <a:pt x="754" y="178"/>
                  <a:pt x="788" y="197"/>
                </a:cubicBezTo>
                <a:cubicBezTo>
                  <a:pt x="830" y="220"/>
                  <a:pt x="881" y="248"/>
                  <a:pt x="977" y="248"/>
                </a:cubicBezTo>
                <a:cubicBezTo>
                  <a:pt x="1074" y="248"/>
                  <a:pt x="1126" y="220"/>
                  <a:pt x="1167" y="197"/>
                </a:cubicBezTo>
                <a:cubicBezTo>
                  <a:pt x="1200" y="179"/>
                  <a:pt x="1223" y="166"/>
                  <a:pt x="1275" y="166"/>
                </a:cubicBezTo>
                <a:cubicBezTo>
                  <a:pt x="1327" y="166"/>
                  <a:pt x="1351" y="178"/>
                  <a:pt x="1384" y="197"/>
                </a:cubicBezTo>
                <a:cubicBezTo>
                  <a:pt x="1427" y="220"/>
                  <a:pt x="1478" y="248"/>
                  <a:pt x="1573" y="248"/>
                </a:cubicBezTo>
                <a:cubicBezTo>
                  <a:pt x="1619" y="248"/>
                  <a:pt x="1657" y="211"/>
                  <a:pt x="1657" y="165"/>
                </a:cubicBezTo>
                <a:cubicBezTo>
                  <a:pt x="1657" y="119"/>
                  <a:pt x="1619" y="82"/>
                  <a:pt x="1573" y="82"/>
                </a:cubicBezTo>
                <a:cubicBezTo>
                  <a:pt x="1521" y="82"/>
                  <a:pt x="1498" y="71"/>
                  <a:pt x="1465" y="51"/>
                </a:cubicBezTo>
                <a:cubicBezTo>
                  <a:pt x="1423" y="28"/>
                  <a:pt x="1371" y="0"/>
                  <a:pt x="1275" y="0"/>
                </a:cubicBezTo>
                <a:cubicBezTo>
                  <a:pt x="1179" y="0"/>
                  <a:pt x="1127" y="28"/>
                  <a:pt x="1086" y="51"/>
                </a:cubicBezTo>
                <a:cubicBezTo>
                  <a:pt x="1053" y="69"/>
                  <a:pt x="1030" y="82"/>
                  <a:pt x="977" y="82"/>
                </a:cubicBezTo>
                <a:cubicBezTo>
                  <a:pt x="923" y="82"/>
                  <a:pt x="902" y="71"/>
                  <a:pt x="869" y="51"/>
                </a:cubicBezTo>
                <a:cubicBezTo>
                  <a:pt x="826" y="28"/>
                  <a:pt x="775" y="0"/>
                  <a:pt x="680" y="0"/>
                </a:cubicBezTo>
                <a:cubicBezTo>
                  <a:pt x="584" y="0"/>
                  <a:pt x="531" y="28"/>
                  <a:pt x="490" y="51"/>
                </a:cubicBezTo>
                <a:cubicBezTo>
                  <a:pt x="457" y="69"/>
                  <a:pt x="434" y="82"/>
                  <a:pt x="381" y="82"/>
                </a:cubicBezTo>
                <a:cubicBezTo>
                  <a:pt x="328" y="82"/>
                  <a:pt x="306" y="71"/>
                  <a:pt x="273" y="51"/>
                </a:cubicBezTo>
                <a:cubicBezTo>
                  <a:pt x="231" y="28"/>
                  <a:pt x="179" y="0"/>
                  <a:pt x="83"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2937091" y="1326502"/>
            <a:ext cx="180904" cy="27277"/>
          </a:xfrm>
          <a:custGeom>
            <a:rect b="b" l="l" r="r" t="t"/>
            <a:pathLst>
              <a:path extrusionOk="0" h="250" w="1658">
                <a:moveTo>
                  <a:pt x="85" y="1"/>
                </a:moveTo>
                <a:cubicBezTo>
                  <a:pt x="39" y="1"/>
                  <a:pt x="1" y="38"/>
                  <a:pt x="1" y="84"/>
                </a:cubicBezTo>
                <a:cubicBezTo>
                  <a:pt x="1" y="130"/>
                  <a:pt x="39" y="168"/>
                  <a:pt x="85" y="168"/>
                </a:cubicBezTo>
                <a:cubicBezTo>
                  <a:pt x="138" y="168"/>
                  <a:pt x="159" y="179"/>
                  <a:pt x="193" y="198"/>
                </a:cubicBezTo>
                <a:cubicBezTo>
                  <a:pt x="235" y="221"/>
                  <a:pt x="286" y="249"/>
                  <a:pt x="382" y="249"/>
                </a:cubicBezTo>
                <a:cubicBezTo>
                  <a:pt x="479" y="249"/>
                  <a:pt x="531" y="221"/>
                  <a:pt x="572" y="198"/>
                </a:cubicBezTo>
                <a:cubicBezTo>
                  <a:pt x="605" y="180"/>
                  <a:pt x="628" y="168"/>
                  <a:pt x="680" y="168"/>
                </a:cubicBezTo>
                <a:cubicBezTo>
                  <a:pt x="734" y="168"/>
                  <a:pt x="756" y="179"/>
                  <a:pt x="789" y="198"/>
                </a:cubicBezTo>
                <a:cubicBezTo>
                  <a:pt x="832" y="221"/>
                  <a:pt x="883" y="249"/>
                  <a:pt x="978" y="249"/>
                </a:cubicBezTo>
                <a:cubicBezTo>
                  <a:pt x="1074" y="249"/>
                  <a:pt x="1126" y="221"/>
                  <a:pt x="1167" y="198"/>
                </a:cubicBezTo>
                <a:cubicBezTo>
                  <a:pt x="1201" y="180"/>
                  <a:pt x="1224" y="168"/>
                  <a:pt x="1277" y="168"/>
                </a:cubicBezTo>
                <a:cubicBezTo>
                  <a:pt x="1329" y="168"/>
                  <a:pt x="1351" y="179"/>
                  <a:pt x="1385" y="198"/>
                </a:cubicBezTo>
                <a:cubicBezTo>
                  <a:pt x="1427" y="221"/>
                  <a:pt x="1478" y="249"/>
                  <a:pt x="1574" y="249"/>
                </a:cubicBezTo>
                <a:cubicBezTo>
                  <a:pt x="1621" y="249"/>
                  <a:pt x="1657" y="212"/>
                  <a:pt x="1657" y="166"/>
                </a:cubicBezTo>
                <a:cubicBezTo>
                  <a:pt x="1657" y="119"/>
                  <a:pt x="1621" y="83"/>
                  <a:pt x="1574" y="83"/>
                </a:cubicBezTo>
                <a:cubicBezTo>
                  <a:pt x="1522" y="83"/>
                  <a:pt x="1499" y="71"/>
                  <a:pt x="1466" y="52"/>
                </a:cubicBezTo>
                <a:cubicBezTo>
                  <a:pt x="1423" y="29"/>
                  <a:pt x="1372" y="1"/>
                  <a:pt x="1277" y="1"/>
                </a:cubicBezTo>
                <a:cubicBezTo>
                  <a:pt x="1181" y="1"/>
                  <a:pt x="1128" y="29"/>
                  <a:pt x="1087" y="52"/>
                </a:cubicBezTo>
                <a:cubicBezTo>
                  <a:pt x="1054" y="70"/>
                  <a:pt x="1031" y="83"/>
                  <a:pt x="978" y="83"/>
                </a:cubicBezTo>
                <a:cubicBezTo>
                  <a:pt x="925" y="83"/>
                  <a:pt x="903" y="71"/>
                  <a:pt x="870" y="52"/>
                </a:cubicBezTo>
                <a:cubicBezTo>
                  <a:pt x="828" y="29"/>
                  <a:pt x="776" y="1"/>
                  <a:pt x="680" y="1"/>
                </a:cubicBezTo>
                <a:cubicBezTo>
                  <a:pt x="584" y="1"/>
                  <a:pt x="532" y="29"/>
                  <a:pt x="491" y="52"/>
                </a:cubicBezTo>
                <a:cubicBezTo>
                  <a:pt x="458" y="70"/>
                  <a:pt x="435" y="83"/>
                  <a:pt x="382" y="83"/>
                </a:cubicBezTo>
                <a:cubicBezTo>
                  <a:pt x="328" y="83"/>
                  <a:pt x="307" y="71"/>
                  <a:pt x="274" y="52"/>
                </a:cubicBezTo>
                <a:cubicBezTo>
                  <a:pt x="231" y="29"/>
                  <a:pt x="180" y="1"/>
                  <a:pt x="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3018268" y="1605931"/>
            <a:ext cx="180795" cy="27168"/>
          </a:xfrm>
          <a:custGeom>
            <a:rect b="b" l="l" r="r" t="t"/>
            <a:pathLst>
              <a:path extrusionOk="0" h="249" w="1657">
                <a:moveTo>
                  <a:pt x="84" y="1"/>
                </a:moveTo>
                <a:cubicBezTo>
                  <a:pt x="38" y="1"/>
                  <a:pt x="1" y="38"/>
                  <a:pt x="1" y="84"/>
                </a:cubicBezTo>
                <a:cubicBezTo>
                  <a:pt x="1" y="130"/>
                  <a:pt x="38" y="167"/>
                  <a:pt x="84" y="167"/>
                </a:cubicBezTo>
                <a:cubicBezTo>
                  <a:pt x="137" y="167"/>
                  <a:pt x="159" y="178"/>
                  <a:pt x="192" y="197"/>
                </a:cubicBezTo>
                <a:cubicBezTo>
                  <a:pt x="234" y="221"/>
                  <a:pt x="285" y="248"/>
                  <a:pt x="381" y="248"/>
                </a:cubicBezTo>
                <a:cubicBezTo>
                  <a:pt x="477" y="248"/>
                  <a:pt x="530" y="221"/>
                  <a:pt x="571" y="197"/>
                </a:cubicBezTo>
                <a:cubicBezTo>
                  <a:pt x="604" y="180"/>
                  <a:pt x="627" y="167"/>
                  <a:pt x="679" y="167"/>
                </a:cubicBezTo>
                <a:cubicBezTo>
                  <a:pt x="733" y="167"/>
                  <a:pt x="755" y="178"/>
                  <a:pt x="789" y="197"/>
                </a:cubicBezTo>
                <a:cubicBezTo>
                  <a:pt x="830" y="221"/>
                  <a:pt x="882" y="248"/>
                  <a:pt x="978" y="248"/>
                </a:cubicBezTo>
                <a:cubicBezTo>
                  <a:pt x="1073" y="248"/>
                  <a:pt x="1126" y="221"/>
                  <a:pt x="1167" y="197"/>
                </a:cubicBezTo>
                <a:cubicBezTo>
                  <a:pt x="1200" y="180"/>
                  <a:pt x="1223" y="167"/>
                  <a:pt x="1276" y="167"/>
                </a:cubicBezTo>
                <a:cubicBezTo>
                  <a:pt x="1328" y="167"/>
                  <a:pt x="1351" y="178"/>
                  <a:pt x="1384" y="197"/>
                </a:cubicBezTo>
                <a:cubicBezTo>
                  <a:pt x="1426" y="221"/>
                  <a:pt x="1477" y="248"/>
                  <a:pt x="1573" y="248"/>
                </a:cubicBezTo>
                <a:cubicBezTo>
                  <a:pt x="1619" y="248"/>
                  <a:pt x="1656" y="212"/>
                  <a:pt x="1656" y="166"/>
                </a:cubicBezTo>
                <a:cubicBezTo>
                  <a:pt x="1656" y="119"/>
                  <a:pt x="1619" y="83"/>
                  <a:pt x="1573" y="83"/>
                </a:cubicBezTo>
                <a:cubicBezTo>
                  <a:pt x="1521" y="83"/>
                  <a:pt x="1498" y="70"/>
                  <a:pt x="1465" y="52"/>
                </a:cubicBezTo>
                <a:cubicBezTo>
                  <a:pt x="1423" y="28"/>
                  <a:pt x="1372" y="1"/>
                  <a:pt x="1276" y="1"/>
                </a:cubicBezTo>
                <a:cubicBezTo>
                  <a:pt x="1179" y="1"/>
                  <a:pt x="1127" y="28"/>
                  <a:pt x="1086" y="52"/>
                </a:cubicBezTo>
                <a:cubicBezTo>
                  <a:pt x="1053" y="69"/>
                  <a:pt x="1030" y="83"/>
                  <a:pt x="978" y="83"/>
                </a:cubicBezTo>
                <a:cubicBezTo>
                  <a:pt x="924" y="83"/>
                  <a:pt x="902" y="70"/>
                  <a:pt x="868" y="52"/>
                </a:cubicBezTo>
                <a:cubicBezTo>
                  <a:pt x="826" y="28"/>
                  <a:pt x="775" y="1"/>
                  <a:pt x="679" y="1"/>
                </a:cubicBezTo>
                <a:cubicBezTo>
                  <a:pt x="584" y="1"/>
                  <a:pt x="531" y="28"/>
                  <a:pt x="490" y="52"/>
                </a:cubicBezTo>
                <a:cubicBezTo>
                  <a:pt x="457" y="69"/>
                  <a:pt x="433" y="83"/>
                  <a:pt x="381" y="83"/>
                </a:cubicBezTo>
                <a:cubicBezTo>
                  <a:pt x="328" y="83"/>
                  <a:pt x="306" y="70"/>
                  <a:pt x="273" y="52"/>
                </a:cubicBezTo>
                <a:cubicBezTo>
                  <a:pt x="231" y="28"/>
                  <a:pt x="180"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3248052" y="1385094"/>
            <a:ext cx="180795" cy="27277"/>
          </a:xfrm>
          <a:custGeom>
            <a:rect b="b" l="l" r="r" t="t"/>
            <a:pathLst>
              <a:path extrusionOk="0" h="250" w="1657">
                <a:moveTo>
                  <a:pt x="84" y="1"/>
                </a:moveTo>
                <a:cubicBezTo>
                  <a:pt x="38" y="1"/>
                  <a:pt x="0" y="38"/>
                  <a:pt x="0" y="84"/>
                </a:cubicBezTo>
                <a:cubicBezTo>
                  <a:pt x="0" y="130"/>
                  <a:pt x="38" y="168"/>
                  <a:pt x="84" y="168"/>
                </a:cubicBezTo>
                <a:cubicBezTo>
                  <a:pt x="138" y="168"/>
                  <a:pt x="159" y="179"/>
                  <a:pt x="193" y="198"/>
                </a:cubicBezTo>
                <a:cubicBezTo>
                  <a:pt x="235" y="221"/>
                  <a:pt x="286" y="250"/>
                  <a:pt x="382" y="250"/>
                </a:cubicBezTo>
                <a:cubicBezTo>
                  <a:pt x="478" y="250"/>
                  <a:pt x="530" y="221"/>
                  <a:pt x="571" y="198"/>
                </a:cubicBezTo>
                <a:cubicBezTo>
                  <a:pt x="604" y="180"/>
                  <a:pt x="628" y="168"/>
                  <a:pt x="680" y="168"/>
                </a:cubicBezTo>
                <a:cubicBezTo>
                  <a:pt x="734" y="168"/>
                  <a:pt x="756" y="179"/>
                  <a:pt x="788" y="198"/>
                </a:cubicBezTo>
                <a:cubicBezTo>
                  <a:pt x="831" y="221"/>
                  <a:pt x="882" y="250"/>
                  <a:pt x="978" y="250"/>
                </a:cubicBezTo>
                <a:cubicBezTo>
                  <a:pt x="1074" y="250"/>
                  <a:pt x="1126" y="221"/>
                  <a:pt x="1167" y="198"/>
                </a:cubicBezTo>
                <a:cubicBezTo>
                  <a:pt x="1201" y="180"/>
                  <a:pt x="1223" y="168"/>
                  <a:pt x="1276" y="168"/>
                </a:cubicBezTo>
                <a:cubicBezTo>
                  <a:pt x="1329" y="168"/>
                  <a:pt x="1351" y="179"/>
                  <a:pt x="1385" y="198"/>
                </a:cubicBezTo>
                <a:cubicBezTo>
                  <a:pt x="1427" y="221"/>
                  <a:pt x="1478" y="250"/>
                  <a:pt x="1574" y="250"/>
                </a:cubicBezTo>
                <a:cubicBezTo>
                  <a:pt x="1620" y="250"/>
                  <a:pt x="1657" y="212"/>
                  <a:pt x="1657" y="166"/>
                </a:cubicBezTo>
                <a:cubicBezTo>
                  <a:pt x="1657" y="120"/>
                  <a:pt x="1620" y="83"/>
                  <a:pt x="1574" y="83"/>
                </a:cubicBezTo>
                <a:cubicBezTo>
                  <a:pt x="1522" y="83"/>
                  <a:pt x="1498" y="72"/>
                  <a:pt x="1466" y="52"/>
                </a:cubicBezTo>
                <a:cubicBezTo>
                  <a:pt x="1423" y="30"/>
                  <a:pt x="1371" y="1"/>
                  <a:pt x="1276" y="1"/>
                </a:cubicBezTo>
                <a:cubicBezTo>
                  <a:pt x="1180" y="1"/>
                  <a:pt x="1128" y="30"/>
                  <a:pt x="1087" y="52"/>
                </a:cubicBezTo>
                <a:cubicBezTo>
                  <a:pt x="1053" y="71"/>
                  <a:pt x="1031" y="83"/>
                  <a:pt x="978" y="83"/>
                </a:cubicBezTo>
                <a:cubicBezTo>
                  <a:pt x="924" y="83"/>
                  <a:pt x="903" y="72"/>
                  <a:pt x="869" y="52"/>
                </a:cubicBezTo>
                <a:cubicBezTo>
                  <a:pt x="827" y="30"/>
                  <a:pt x="776" y="1"/>
                  <a:pt x="680" y="1"/>
                </a:cubicBezTo>
                <a:cubicBezTo>
                  <a:pt x="584" y="1"/>
                  <a:pt x="531" y="30"/>
                  <a:pt x="491" y="52"/>
                </a:cubicBezTo>
                <a:cubicBezTo>
                  <a:pt x="458" y="71"/>
                  <a:pt x="434" y="83"/>
                  <a:pt x="382" y="83"/>
                </a:cubicBezTo>
                <a:cubicBezTo>
                  <a:pt x="328" y="83"/>
                  <a:pt x="306" y="72"/>
                  <a:pt x="274" y="52"/>
                </a:cubicBezTo>
                <a:cubicBezTo>
                  <a:pt x="231" y="30"/>
                  <a:pt x="17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5550468" y="4264273"/>
            <a:ext cx="180904" cy="27278"/>
          </a:xfrm>
          <a:custGeom>
            <a:rect b="b" l="l" r="r" t="t"/>
            <a:pathLst>
              <a:path extrusionOk="0" h="250" w="1658">
                <a:moveTo>
                  <a:pt x="84" y="1"/>
                </a:moveTo>
                <a:cubicBezTo>
                  <a:pt x="37" y="1"/>
                  <a:pt x="1" y="38"/>
                  <a:pt x="1" y="84"/>
                </a:cubicBezTo>
                <a:cubicBezTo>
                  <a:pt x="1" y="130"/>
                  <a:pt x="37" y="168"/>
                  <a:pt x="84" y="168"/>
                </a:cubicBezTo>
                <a:cubicBezTo>
                  <a:pt x="138" y="168"/>
                  <a:pt x="159" y="179"/>
                  <a:pt x="193" y="198"/>
                </a:cubicBezTo>
                <a:cubicBezTo>
                  <a:pt x="235" y="221"/>
                  <a:pt x="286" y="250"/>
                  <a:pt x="382" y="250"/>
                </a:cubicBezTo>
                <a:cubicBezTo>
                  <a:pt x="477" y="250"/>
                  <a:pt x="531" y="221"/>
                  <a:pt x="572" y="198"/>
                </a:cubicBezTo>
                <a:cubicBezTo>
                  <a:pt x="604" y="180"/>
                  <a:pt x="628" y="168"/>
                  <a:pt x="680" y="168"/>
                </a:cubicBezTo>
                <a:cubicBezTo>
                  <a:pt x="733" y="168"/>
                  <a:pt x="756" y="179"/>
                  <a:pt x="788" y="198"/>
                </a:cubicBezTo>
                <a:cubicBezTo>
                  <a:pt x="830" y="221"/>
                  <a:pt x="882" y="250"/>
                  <a:pt x="978" y="250"/>
                </a:cubicBezTo>
                <a:cubicBezTo>
                  <a:pt x="1074" y="250"/>
                  <a:pt x="1126" y="221"/>
                  <a:pt x="1167" y="198"/>
                </a:cubicBezTo>
                <a:cubicBezTo>
                  <a:pt x="1201" y="180"/>
                  <a:pt x="1223" y="168"/>
                  <a:pt x="1276" y="168"/>
                </a:cubicBezTo>
                <a:cubicBezTo>
                  <a:pt x="1329" y="168"/>
                  <a:pt x="1351" y="179"/>
                  <a:pt x="1385" y="198"/>
                </a:cubicBezTo>
                <a:cubicBezTo>
                  <a:pt x="1427" y="221"/>
                  <a:pt x="1478" y="250"/>
                  <a:pt x="1574" y="250"/>
                </a:cubicBezTo>
                <a:cubicBezTo>
                  <a:pt x="1620" y="250"/>
                  <a:pt x="1656" y="212"/>
                  <a:pt x="1657" y="166"/>
                </a:cubicBezTo>
                <a:cubicBezTo>
                  <a:pt x="1657" y="120"/>
                  <a:pt x="1620" y="83"/>
                  <a:pt x="1574" y="83"/>
                </a:cubicBezTo>
                <a:cubicBezTo>
                  <a:pt x="1521" y="83"/>
                  <a:pt x="1499" y="72"/>
                  <a:pt x="1465" y="52"/>
                </a:cubicBezTo>
                <a:cubicBezTo>
                  <a:pt x="1423" y="30"/>
                  <a:pt x="1372" y="1"/>
                  <a:pt x="1276" y="1"/>
                </a:cubicBezTo>
                <a:cubicBezTo>
                  <a:pt x="1180" y="1"/>
                  <a:pt x="1127" y="30"/>
                  <a:pt x="1086" y="52"/>
                </a:cubicBezTo>
                <a:cubicBezTo>
                  <a:pt x="1053" y="71"/>
                  <a:pt x="1030" y="83"/>
                  <a:pt x="978" y="83"/>
                </a:cubicBezTo>
                <a:cubicBezTo>
                  <a:pt x="925" y="83"/>
                  <a:pt x="902" y="72"/>
                  <a:pt x="869" y="52"/>
                </a:cubicBezTo>
                <a:cubicBezTo>
                  <a:pt x="827" y="30"/>
                  <a:pt x="776" y="1"/>
                  <a:pt x="680" y="1"/>
                </a:cubicBezTo>
                <a:cubicBezTo>
                  <a:pt x="584" y="1"/>
                  <a:pt x="532" y="30"/>
                  <a:pt x="491" y="52"/>
                </a:cubicBezTo>
                <a:cubicBezTo>
                  <a:pt x="457" y="71"/>
                  <a:pt x="434" y="83"/>
                  <a:pt x="382" y="83"/>
                </a:cubicBezTo>
                <a:cubicBezTo>
                  <a:pt x="328" y="83"/>
                  <a:pt x="307" y="72"/>
                  <a:pt x="273" y="52"/>
                </a:cubicBezTo>
                <a:cubicBezTo>
                  <a:pt x="231" y="30"/>
                  <a:pt x="180" y="1"/>
                  <a:pt x="84"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5861429" y="4322865"/>
            <a:ext cx="180795" cy="27059"/>
          </a:xfrm>
          <a:custGeom>
            <a:rect b="b" l="l" r="r" t="t"/>
            <a:pathLst>
              <a:path extrusionOk="0" h="248" w="1657">
                <a:moveTo>
                  <a:pt x="83" y="0"/>
                </a:moveTo>
                <a:cubicBezTo>
                  <a:pt x="37" y="0"/>
                  <a:pt x="0" y="37"/>
                  <a:pt x="0" y="83"/>
                </a:cubicBezTo>
                <a:cubicBezTo>
                  <a:pt x="0" y="129"/>
                  <a:pt x="37" y="166"/>
                  <a:pt x="83" y="166"/>
                </a:cubicBezTo>
                <a:cubicBezTo>
                  <a:pt x="137" y="166"/>
                  <a:pt x="159" y="178"/>
                  <a:pt x="193" y="197"/>
                </a:cubicBezTo>
                <a:cubicBezTo>
                  <a:pt x="235" y="220"/>
                  <a:pt x="286" y="248"/>
                  <a:pt x="382" y="248"/>
                </a:cubicBezTo>
                <a:cubicBezTo>
                  <a:pt x="477" y="248"/>
                  <a:pt x="530" y="220"/>
                  <a:pt x="571" y="197"/>
                </a:cubicBezTo>
                <a:cubicBezTo>
                  <a:pt x="604" y="179"/>
                  <a:pt x="627" y="166"/>
                  <a:pt x="680" y="166"/>
                </a:cubicBezTo>
                <a:cubicBezTo>
                  <a:pt x="733" y="166"/>
                  <a:pt x="755" y="178"/>
                  <a:pt x="788" y="197"/>
                </a:cubicBezTo>
                <a:cubicBezTo>
                  <a:pt x="830" y="220"/>
                  <a:pt x="881" y="248"/>
                  <a:pt x="977" y="248"/>
                </a:cubicBezTo>
                <a:cubicBezTo>
                  <a:pt x="1074" y="248"/>
                  <a:pt x="1126" y="220"/>
                  <a:pt x="1167" y="197"/>
                </a:cubicBezTo>
                <a:cubicBezTo>
                  <a:pt x="1200" y="179"/>
                  <a:pt x="1223" y="166"/>
                  <a:pt x="1275" y="166"/>
                </a:cubicBezTo>
                <a:cubicBezTo>
                  <a:pt x="1328" y="166"/>
                  <a:pt x="1351" y="178"/>
                  <a:pt x="1385" y="197"/>
                </a:cubicBezTo>
                <a:cubicBezTo>
                  <a:pt x="1427" y="220"/>
                  <a:pt x="1478" y="248"/>
                  <a:pt x="1574" y="248"/>
                </a:cubicBezTo>
                <a:cubicBezTo>
                  <a:pt x="1618" y="248"/>
                  <a:pt x="1657" y="211"/>
                  <a:pt x="1657" y="165"/>
                </a:cubicBezTo>
                <a:cubicBezTo>
                  <a:pt x="1657" y="119"/>
                  <a:pt x="1620" y="82"/>
                  <a:pt x="1574" y="82"/>
                </a:cubicBezTo>
                <a:cubicBezTo>
                  <a:pt x="1521" y="82"/>
                  <a:pt x="1498" y="71"/>
                  <a:pt x="1464" y="51"/>
                </a:cubicBezTo>
                <a:cubicBezTo>
                  <a:pt x="1422" y="28"/>
                  <a:pt x="1371" y="0"/>
                  <a:pt x="1275" y="0"/>
                </a:cubicBezTo>
                <a:cubicBezTo>
                  <a:pt x="1180" y="0"/>
                  <a:pt x="1127" y="28"/>
                  <a:pt x="1086" y="51"/>
                </a:cubicBezTo>
                <a:cubicBezTo>
                  <a:pt x="1053" y="69"/>
                  <a:pt x="1030" y="82"/>
                  <a:pt x="977" y="82"/>
                </a:cubicBezTo>
                <a:cubicBezTo>
                  <a:pt x="924" y="82"/>
                  <a:pt x="902" y="71"/>
                  <a:pt x="869" y="51"/>
                </a:cubicBezTo>
                <a:cubicBezTo>
                  <a:pt x="827" y="28"/>
                  <a:pt x="776" y="0"/>
                  <a:pt x="680" y="0"/>
                </a:cubicBezTo>
                <a:cubicBezTo>
                  <a:pt x="583" y="0"/>
                  <a:pt x="531" y="28"/>
                  <a:pt x="490" y="51"/>
                </a:cubicBezTo>
                <a:cubicBezTo>
                  <a:pt x="457" y="69"/>
                  <a:pt x="434" y="82"/>
                  <a:pt x="382" y="82"/>
                </a:cubicBezTo>
                <a:cubicBezTo>
                  <a:pt x="328" y="82"/>
                  <a:pt x="306" y="71"/>
                  <a:pt x="272" y="51"/>
                </a:cubicBezTo>
                <a:cubicBezTo>
                  <a:pt x="230" y="28"/>
                  <a:pt x="179" y="0"/>
                  <a:pt x="83"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5965301" y="1655685"/>
            <a:ext cx="112820" cy="878663"/>
          </a:xfrm>
          <a:custGeom>
            <a:rect b="b" l="l" r="r" t="t"/>
            <a:pathLst>
              <a:path extrusionOk="0" h="8053" w="1034">
                <a:moveTo>
                  <a:pt x="1" y="0"/>
                </a:moveTo>
                <a:lnTo>
                  <a:pt x="1" y="8053"/>
                </a:lnTo>
                <a:lnTo>
                  <a:pt x="1033" y="8053"/>
                </a:lnTo>
                <a:lnTo>
                  <a:pt x="10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5938460" y="1709585"/>
            <a:ext cx="171303" cy="824762"/>
          </a:xfrm>
          <a:custGeom>
            <a:rect b="b" l="l" r="r" t="t"/>
            <a:pathLst>
              <a:path extrusionOk="0" h="7559" w="1570">
                <a:moveTo>
                  <a:pt x="0" y="0"/>
                </a:moveTo>
                <a:lnTo>
                  <a:pt x="0" y="7559"/>
                </a:lnTo>
                <a:lnTo>
                  <a:pt x="1570" y="7559"/>
                </a:lnTo>
                <a:lnTo>
                  <a:pt x="15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5893289" y="1777124"/>
            <a:ext cx="256954" cy="757005"/>
          </a:xfrm>
          <a:custGeom>
            <a:rect b="b" l="l" r="r" t="t"/>
            <a:pathLst>
              <a:path extrusionOk="0" h="6938" w="2355">
                <a:moveTo>
                  <a:pt x="1" y="0"/>
                </a:moveTo>
                <a:lnTo>
                  <a:pt x="1" y="6938"/>
                </a:lnTo>
                <a:lnTo>
                  <a:pt x="2354" y="6938"/>
                </a:lnTo>
                <a:lnTo>
                  <a:pt x="2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5938460" y="1867357"/>
            <a:ext cx="27168" cy="31533"/>
          </a:xfrm>
          <a:custGeom>
            <a:rect b="b" l="l" r="r" t="t"/>
            <a:pathLst>
              <a:path extrusionOk="0" h="289" w="249">
                <a:moveTo>
                  <a:pt x="0" y="0"/>
                </a:moveTo>
                <a:lnTo>
                  <a:pt x="0" y="289"/>
                </a:lnTo>
                <a:lnTo>
                  <a:pt x="249" y="289"/>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5983522" y="1867357"/>
            <a:ext cx="31642" cy="31533"/>
          </a:xfrm>
          <a:custGeom>
            <a:rect b="b" l="l" r="r" t="t"/>
            <a:pathLst>
              <a:path extrusionOk="0" h="289" w="290">
                <a:moveTo>
                  <a:pt x="1" y="0"/>
                </a:moveTo>
                <a:lnTo>
                  <a:pt x="1"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6033057" y="1867357"/>
            <a:ext cx="27168" cy="31533"/>
          </a:xfrm>
          <a:custGeom>
            <a:rect b="b" l="l" r="r" t="t"/>
            <a:pathLst>
              <a:path extrusionOk="0" h="289" w="249">
                <a:moveTo>
                  <a:pt x="1" y="0"/>
                </a:moveTo>
                <a:lnTo>
                  <a:pt x="1"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a:off x="6078119" y="1867357"/>
            <a:ext cx="31642" cy="31533"/>
          </a:xfrm>
          <a:custGeom>
            <a:rect b="b" l="l" r="r" t="t"/>
            <a:pathLst>
              <a:path extrusionOk="0" h="289" w="290">
                <a:moveTo>
                  <a:pt x="0" y="0"/>
                </a:moveTo>
                <a:lnTo>
                  <a:pt x="0" y="289"/>
                </a:lnTo>
                <a:lnTo>
                  <a:pt x="290" y="289"/>
                </a:lnTo>
                <a:lnTo>
                  <a:pt x="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5938460" y="1916893"/>
            <a:ext cx="27168" cy="36006"/>
          </a:xfrm>
          <a:custGeom>
            <a:rect b="b" l="l" r="r" t="t"/>
            <a:pathLst>
              <a:path extrusionOk="0" h="330" w="249">
                <a:moveTo>
                  <a:pt x="0" y="0"/>
                </a:moveTo>
                <a:lnTo>
                  <a:pt x="0" y="330"/>
                </a:lnTo>
                <a:lnTo>
                  <a:pt x="249" y="33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5983522" y="1916893"/>
            <a:ext cx="31642" cy="36006"/>
          </a:xfrm>
          <a:custGeom>
            <a:rect b="b" l="l" r="r" t="t"/>
            <a:pathLst>
              <a:path extrusionOk="0" h="330" w="290">
                <a:moveTo>
                  <a:pt x="1" y="0"/>
                </a:moveTo>
                <a:lnTo>
                  <a:pt x="1" y="330"/>
                </a:lnTo>
                <a:lnTo>
                  <a:pt x="289" y="330"/>
                </a:lnTo>
                <a:lnTo>
                  <a:pt x="2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6033057" y="1916893"/>
            <a:ext cx="27168" cy="36006"/>
          </a:xfrm>
          <a:custGeom>
            <a:rect b="b" l="l" r="r" t="t"/>
            <a:pathLst>
              <a:path extrusionOk="0" h="330" w="249">
                <a:moveTo>
                  <a:pt x="1" y="0"/>
                </a:moveTo>
                <a:lnTo>
                  <a:pt x="1" y="330"/>
                </a:lnTo>
                <a:lnTo>
                  <a:pt x="248" y="33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6078119" y="1916893"/>
            <a:ext cx="31642" cy="36006"/>
          </a:xfrm>
          <a:custGeom>
            <a:rect b="b" l="l" r="r" t="t"/>
            <a:pathLst>
              <a:path extrusionOk="0" h="330" w="290">
                <a:moveTo>
                  <a:pt x="0" y="0"/>
                </a:moveTo>
                <a:lnTo>
                  <a:pt x="0" y="330"/>
                </a:lnTo>
                <a:lnTo>
                  <a:pt x="290" y="330"/>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5938460" y="1971011"/>
            <a:ext cx="27168" cy="31642"/>
          </a:xfrm>
          <a:custGeom>
            <a:rect b="b" l="l" r="r" t="t"/>
            <a:pathLst>
              <a:path extrusionOk="0" h="290" w="249">
                <a:moveTo>
                  <a:pt x="0" y="1"/>
                </a:moveTo>
                <a:lnTo>
                  <a:pt x="0" y="289"/>
                </a:lnTo>
                <a:lnTo>
                  <a:pt x="249" y="289"/>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5983522" y="1971011"/>
            <a:ext cx="31642" cy="31642"/>
          </a:xfrm>
          <a:custGeom>
            <a:rect b="b" l="l" r="r" t="t"/>
            <a:pathLst>
              <a:path extrusionOk="0" h="290" w="290">
                <a:moveTo>
                  <a:pt x="1" y="1"/>
                </a:moveTo>
                <a:lnTo>
                  <a:pt x="1" y="289"/>
                </a:lnTo>
                <a:lnTo>
                  <a:pt x="289" y="289"/>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6033057" y="1971011"/>
            <a:ext cx="27168" cy="31642"/>
          </a:xfrm>
          <a:custGeom>
            <a:rect b="b" l="l" r="r" t="t"/>
            <a:pathLst>
              <a:path extrusionOk="0" h="290" w="249">
                <a:moveTo>
                  <a:pt x="1" y="1"/>
                </a:moveTo>
                <a:lnTo>
                  <a:pt x="1" y="289"/>
                </a:lnTo>
                <a:lnTo>
                  <a:pt x="248" y="289"/>
                </a:lnTo>
                <a:lnTo>
                  <a:pt x="248" y="1"/>
                </a:lnTo>
                <a:close/>
              </a:path>
            </a:pathLst>
          </a:custGeom>
          <a:solidFill>
            <a:srgbClr val="616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6078119" y="1971011"/>
            <a:ext cx="31642" cy="31642"/>
          </a:xfrm>
          <a:custGeom>
            <a:rect b="b" l="l" r="r" t="t"/>
            <a:pathLst>
              <a:path extrusionOk="0" h="290" w="290">
                <a:moveTo>
                  <a:pt x="0" y="1"/>
                </a:moveTo>
                <a:lnTo>
                  <a:pt x="0" y="289"/>
                </a:lnTo>
                <a:lnTo>
                  <a:pt x="290" y="289"/>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5938460" y="2020438"/>
            <a:ext cx="27168" cy="36225"/>
          </a:xfrm>
          <a:custGeom>
            <a:rect b="b" l="l" r="r" t="t"/>
            <a:pathLst>
              <a:path extrusionOk="0" h="332" w="249">
                <a:moveTo>
                  <a:pt x="0" y="1"/>
                </a:moveTo>
                <a:lnTo>
                  <a:pt x="0" y="331"/>
                </a:lnTo>
                <a:lnTo>
                  <a:pt x="249" y="331"/>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5983522" y="2020438"/>
            <a:ext cx="31642" cy="36225"/>
          </a:xfrm>
          <a:custGeom>
            <a:rect b="b" l="l" r="r" t="t"/>
            <a:pathLst>
              <a:path extrusionOk="0" h="332" w="290">
                <a:moveTo>
                  <a:pt x="1" y="1"/>
                </a:moveTo>
                <a:lnTo>
                  <a:pt x="1" y="331"/>
                </a:lnTo>
                <a:lnTo>
                  <a:pt x="289" y="331"/>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6033057" y="2020438"/>
            <a:ext cx="27168" cy="36225"/>
          </a:xfrm>
          <a:custGeom>
            <a:rect b="b" l="l" r="r" t="t"/>
            <a:pathLst>
              <a:path extrusionOk="0" h="332" w="249">
                <a:moveTo>
                  <a:pt x="1" y="1"/>
                </a:moveTo>
                <a:lnTo>
                  <a:pt x="1" y="331"/>
                </a:lnTo>
                <a:lnTo>
                  <a:pt x="248" y="331"/>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6078119" y="2020438"/>
            <a:ext cx="31642" cy="36225"/>
          </a:xfrm>
          <a:custGeom>
            <a:rect b="b" l="l" r="r" t="t"/>
            <a:pathLst>
              <a:path extrusionOk="0" h="332" w="290">
                <a:moveTo>
                  <a:pt x="0" y="1"/>
                </a:moveTo>
                <a:lnTo>
                  <a:pt x="0" y="331"/>
                </a:lnTo>
                <a:lnTo>
                  <a:pt x="290" y="331"/>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5938460" y="2074556"/>
            <a:ext cx="27168" cy="31642"/>
          </a:xfrm>
          <a:custGeom>
            <a:rect b="b" l="l" r="r" t="t"/>
            <a:pathLst>
              <a:path extrusionOk="0" h="290" w="249">
                <a:moveTo>
                  <a:pt x="0" y="0"/>
                </a:moveTo>
                <a:lnTo>
                  <a:pt x="0" y="290"/>
                </a:lnTo>
                <a:lnTo>
                  <a:pt x="249" y="29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5983522" y="2074556"/>
            <a:ext cx="31642" cy="31642"/>
          </a:xfrm>
          <a:custGeom>
            <a:rect b="b" l="l" r="r" t="t"/>
            <a:pathLst>
              <a:path extrusionOk="0" h="290" w="290">
                <a:moveTo>
                  <a:pt x="1" y="0"/>
                </a:moveTo>
                <a:lnTo>
                  <a:pt x="1" y="290"/>
                </a:lnTo>
                <a:lnTo>
                  <a:pt x="289" y="290"/>
                </a:lnTo>
                <a:lnTo>
                  <a:pt x="2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6033057" y="2074556"/>
            <a:ext cx="27168" cy="31642"/>
          </a:xfrm>
          <a:custGeom>
            <a:rect b="b" l="l" r="r" t="t"/>
            <a:pathLst>
              <a:path extrusionOk="0" h="290" w="249">
                <a:moveTo>
                  <a:pt x="1" y="0"/>
                </a:moveTo>
                <a:lnTo>
                  <a:pt x="1" y="290"/>
                </a:lnTo>
                <a:lnTo>
                  <a:pt x="248" y="29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6078119" y="2074556"/>
            <a:ext cx="31642" cy="31642"/>
          </a:xfrm>
          <a:custGeom>
            <a:rect b="b" l="l" r="r" t="t"/>
            <a:pathLst>
              <a:path extrusionOk="0" h="290" w="290">
                <a:moveTo>
                  <a:pt x="0" y="0"/>
                </a:moveTo>
                <a:lnTo>
                  <a:pt x="0" y="290"/>
                </a:lnTo>
                <a:lnTo>
                  <a:pt x="290" y="290"/>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5938460" y="2128674"/>
            <a:ext cx="27168" cy="31642"/>
          </a:xfrm>
          <a:custGeom>
            <a:rect b="b" l="l" r="r" t="t"/>
            <a:pathLst>
              <a:path extrusionOk="0" h="290" w="249">
                <a:moveTo>
                  <a:pt x="0" y="0"/>
                </a:moveTo>
                <a:lnTo>
                  <a:pt x="0" y="290"/>
                </a:lnTo>
                <a:lnTo>
                  <a:pt x="249" y="29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5983522" y="2128674"/>
            <a:ext cx="31642" cy="31642"/>
          </a:xfrm>
          <a:custGeom>
            <a:rect b="b" l="l" r="r" t="t"/>
            <a:pathLst>
              <a:path extrusionOk="0" h="290" w="290">
                <a:moveTo>
                  <a:pt x="1" y="0"/>
                </a:moveTo>
                <a:lnTo>
                  <a:pt x="1" y="290"/>
                </a:lnTo>
                <a:lnTo>
                  <a:pt x="289" y="290"/>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6033057" y="2128674"/>
            <a:ext cx="27168" cy="31642"/>
          </a:xfrm>
          <a:custGeom>
            <a:rect b="b" l="l" r="r" t="t"/>
            <a:pathLst>
              <a:path extrusionOk="0" h="290" w="249">
                <a:moveTo>
                  <a:pt x="1" y="0"/>
                </a:moveTo>
                <a:lnTo>
                  <a:pt x="1" y="290"/>
                </a:lnTo>
                <a:lnTo>
                  <a:pt x="248" y="29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6078119" y="2128674"/>
            <a:ext cx="31642" cy="31642"/>
          </a:xfrm>
          <a:custGeom>
            <a:rect b="b" l="l" r="r" t="t"/>
            <a:pathLst>
              <a:path extrusionOk="0" h="290" w="290">
                <a:moveTo>
                  <a:pt x="0" y="0"/>
                </a:moveTo>
                <a:lnTo>
                  <a:pt x="0" y="290"/>
                </a:lnTo>
                <a:lnTo>
                  <a:pt x="290" y="290"/>
                </a:lnTo>
                <a:lnTo>
                  <a:pt x="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5938460" y="2178210"/>
            <a:ext cx="27168" cy="36115"/>
          </a:xfrm>
          <a:custGeom>
            <a:rect b="b" l="l" r="r" t="t"/>
            <a:pathLst>
              <a:path extrusionOk="0" h="331" w="249">
                <a:moveTo>
                  <a:pt x="0" y="1"/>
                </a:moveTo>
                <a:lnTo>
                  <a:pt x="0" y="330"/>
                </a:lnTo>
                <a:lnTo>
                  <a:pt x="249" y="33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5983522" y="2178210"/>
            <a:ext cx="31642" cy="36115"/>
          </a:xfrm>
          <a:custGeom>
            <a:rect b="b" l="l" r="r" t="t"/>
            <a:pathLst>
              <a:path extrusionOk="0" h="331" w="290">
                <a:moveTo>
                  <a:pt x="1" y="1"/>
                </a:moveTo>
                <a:lnTo>
                  <a:pt x="1"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6033057" y="2178210"/>
            <a:ext cx="27168" cy="36115"/>
          </a:xfrm>
          <a:custGeom>
            <a:rect b="b" l="l" r="r" t="t"/>
            <a:pathLst>
              <a:path extrusionOk="0" h="331" w="249">
                <a:moveTo>
                  <a:pt x="1" y="1"/>
                </a:moveTo>
                <a:lnTo>
                  <a:pt x="1"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6078119" y="2178210"/>
            <a:ext cx="31642" cy="36115"/>
          </a:xfrm>
          <a:custGeom>
            <a:rect b="b" l="l" r="r" t="t"/>
            <a:pathLst>
              <a:path extrusionOk="0" h="331" w="290">
                <a:moveTo>
                  <a:pt x="0" y="1"/>
                </a:moveTo>
                <a:lnTo>
                  <a:pt x="0" y="330"/>
                </a:lnTo>
                <a:lnTo>
                  <a:pt x="290" y="33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5938460" y="2232219"/>
            <a:ext cx="27168" cy="31642"/>
          </a:xfrm>
          <a:custGeom>
            <a:rect b="b" l="l" r="r" t="t"/>
            <a:pathLst>
              <a:path extrusionOk="0" h="290" w="249">
                <a:moveTo>
                  <a:pt x="0" y="1"/>
                </a:moveTo>
                <a:lnTo>
                  <a:pt x="0" y="289"/>
                </a:lnTo>
                <a:lnTo>
                  <a:pt x="249" y="289"/>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5983522" y="2232219"/>
            <a:ext cx="31642" cy="31642"/>
          </a:xfrm>
          <a:custGeom>
            <a:rect b="b" l="l" r="r" t="t"/>
            <a:pathLst>
              <a:path extrusionOk="0" h="290" w="290">
                <a:moveTo>
                  <a:pt x="1" y="1"/>
                </a:moveTo>
                <a:lnTo>
                  <a:pt x="1" y="289"/>
                </a:lnTo>
                <a:lnTo>
                  <a:pt x="289" y="289"/>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6033057" y="2232219"/>
            <a:ext cx="27168" cy="31642"/>
          </a:xfrm>
          <a:custGeom>
            <a:rect b="b" l="l" r="r" t="t"/>
            <a:pathLst>
              <a:path extrusionOk="0" h="290" w="249">
                <a:moveTo>
                  <a:pt x="1" y="1"/>
                </a:moveTo>
                <a:lnTo>
                  <a:pt x="1" y="289"/>
                </a:lnTo>
                <a:lnTo>
                  <a:pt x="248" y="289"/>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6078119" y="2232219"/>
            <a:ext cx="31642" cy="31642"/>
          </a:xfrm>
          <a:custGeom>
            <a:rect b="b" l="l" r="r" t="t"/>
            <a:pathLst>
              <a:path extrusionOk="0" h="290" w="290">
                <a:moveTo>
                  <a:pt x="0" y="1"/>
                </a:moveTo>
                <a:lnTo>
                  <a:pt x="0" y="289"/>
                </a:lnTo>
                <a:lnTo>
                  <a:pt x="290" y="289"/>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5938460" y="2281973"/>
            <a:ext cx="27168" cy="36006"/>
          </a:xfrm>
          <a:custGeom>
            <a:rect b="b" l="l" r="r" t="t"/>
            <a:pathLst>
              <a:path extrusionOk="0" h="330" w="249">
                <a:moveTo>
                  <a:pt x="0" y="0"/>
                </a:moveTo>
                <a:lnTo>
                  <a:pt x="0" y="330"/>
                </a:lnTo>
                <a:lnTo>
                  <a:pt x="249" y="33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5983522" y="2281973"/>
            <a:ext cx="31642" cy="36006"/>
          </a:xfrm>
          <a:custGeom>
            <a:rect b="b" l="l" r="r" t="t"/>
            <a:pathLst>
              <a:path extrusionOk="0" h="330" w="290">
                <a:moveTo>
                  <a:pt x="1" y="0"/>
                </a:moveTo>
                <a:lnTo>
                  <a:pt x="1" y="330"/>
                </a:lnTo>
                <a:lnTo>
                  <a:pt x="289" y="330"/>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6033057" y="2281973"/>
            <a:ext cx="27168" cy="36006"/>
          </a:xfrm>
          <a:custGeom>
            <a:rect b="b" l="l" r="r" t="t"/>
            <a:pathLst>
              <a:path extrusionOk="0" h="330" w="249">
                <a:moveTo>
                  <a:pt x="1" y="0"/>
                </a:moveTo>
                <a:lnTo>
                  <a:pt x="1" y="330"/>
                </a:lnTo>
                <a:lnTo>
                  <a:pt x="248" y="33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6078119" y="2281973"/>
            <a:ext cx="31642" cy="36006"/>
          </a:xfrm>
          <a:custGeom>
            <a:rect b="b" l="l" r="r" t="t"/>
            <a:pathLst>
              <a:path extrusionOk="0" h="330" w="290">
                <a:moveTo>
                  <a:pt x="0" y="0"/>
                </a:moveTo>
                <a:lnTo>
                  <a:pt x="0" y="330"/>
                </a:lnTo>
                <a:lnTo>
                  <a:pt x="290" y="330"/>
                </a:lnTo>
                <a:lnTo>
                  <a:pt x="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5938460" y="2335873"/>
            <a:ext cx="27168" cy="31642"/>
          </a:xfrm>
          <a:custGeom>
            <a:rect b="b" l="l" r="r" t="t"/>
            <a:pathLst>
              <a:path extrusionOk="0" h="290" w="249">
                <a:moveTo>
                  <a:pt x="0" y="0"/>
                </a:moveTo>
                <a:lnTo>
                  <a:pt x="0" y="290"/>
                </a:lnTo>
                <a:lnTo>
                  <a:pt x="249" y="29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5983522" y="2335873"/>
            <a:ext cx="31642" cy="31642"/>
          </a:xfrm>
          <a:custGeom>
            <a:rect b="b" l="l" r="r" t="t"/>
            <a:pathLst>
              <a:path extrusionOk="0" h="290" w="290">
                <a:moveTo>
                  <a:pt x="1" y="0"/>
                </a:moveTo>
                <a:lnTo>
                  <a:pt x="1" y="290"/>
                </a:lnTo>
                <a:lnTo>
                  <a:pt x="289" y="290"/>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6033057" y="2335873"/>
            <a:ext cx="27168" cy="31642"/>
          </a:xfrm>
          <a:custGeom>
            <a:rect b="b" l="l" r="r" t="t"/>
            <a:pathLst>
              <a:path extrusionOk="0" h="290" w="249">
                <a:moveTo>
                  <a:pt x="1" y="0"/>
                </a:moveTo>
                <a:lnTo>
                  <a:pt x="1" y="290"/>
                </a:lnTo>
                <a:lnTo>
                  <a:pt x="248" y="290"/>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6078119" y="2335873"/>
            <a:ext cx="31642" cy="31642"/>
          </a:xfrm>
          <a:custGeom>
            <a:rect b="b" l="l" r="r" t="t"/>
            <a:pathLst>
              <a:path extrusionOk="0" h="290" w="290">
                <a:moveTo>
                  <a:pt x="0" y="0"/>
                </a:moveTo>
                <a:lnTo>
                  <a:pt x="0" y="290"/>
                </a:lnTo>
                <a:lnTo>
                  <a:pt x="290" y="290"/>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5938460" y="2389991"/>
            <a:ext cx="27168" cy="31751"/>
          </a:xfrm>
          <a:custGeom>
            <a:rect b="b" l="l" r="r" t="t"/>
            <a:pathLst>
              <a:path extrusionOk="0" h="291" w="249">
                <a:moveTo>
                  <a:pt x="0" y="1"/>
                </a:moveTo>
                <a:lnTo>
                  <a:pt x="0" y="290"/>
                </a:lnTo>
                <a:lnTo>
                  <a:pt x="249" y="290"/>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5983522" y="2389991"/>
            <a:ext cx="31642" cy="31751"/>
          </a:xfrm>
          <a:custGeom>
            <a:rect b="b" l="l" r="r" t="t"/>
            <a:pathLst>
              <a:path extrusionOk="0" h="291" w="290">
                <a:moveTo>
                  <a:pt x="1" y="1"/>
                </a:moveTo>
                <a:lnTo>
                  <a:pt x="1" y="290"/>
                </a:lnTo>
                <a:lnTo>
                  <a:pt x="289" y="290"/>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6033057" y="2389991"/>
            <a:ext cx="27168" cy="31751"/>
          </a:xfrm>
          <a:custGeom>
            <a:rect b="b" l="l" r="r" t="t"/>
            <a:pathLst>
              <a:path extrusionOk="0" h="291" w="249">
                <a:moveTo>
                  <a:pt x="1" y="1"/>
                </a:moveTo>
                <a:lnTo>
                  <a:pt x="1" y="290"/>
                </a:lnTo>
                <a:lnTo>
                  <a:pt x="248" y="290"/>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6078119" y="2389991"/>
            <a:ext cx="31642" cy="31751"/>
          </a:xfrm>
          <a:custGeom>
            <a:rect b="b" l="l" r="r" t="t"/>
            <a:pathLst>
              <a:path extrusionOk="0" h="291" w="290">
                <a:moveTo>
                  <a:pt x="0" y="1"/>
                </a:moveTo>
                <a:lnTo>
                  <a:pt x="0" y="290"/>
                </a:lnTo>
                <a:lnTo>
                  <a:pt x="290" y="29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5938460" y="2439527"/>
            <a:ext cx="27168" cy="36115"/>
          </a:xfrm>
          <a:custGeom>
            <a:rect b="b" l="l" r="r" t="t"/>
            <a:pathLst>
              <a:path extrusionOk="0" h="331" w="249">
                <a:moveTo>
                  <a:pt x="0" y="1"/>
                </a:moveTo>
                <a:lnTo>
                  <a:pt x="0" y="330"/>
                </a:lnTo>
                <a:lnTo>
                  <a:pt x="249" y="33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5983522" y="2439527"/>
            <a:ext cx="31642" cy="36115"/>
          </a:xfrm>
          <a:custGeom>
            <a:rect b="b" l="l" r="r" t="t"/>
            <a:pathLst>
              <a:path extrusionOk="0" h="331" w="290">
                <a:moveTo>
                  <a:pt x="1" y="1"/>
                </a:moveTo>
                <a:lnTo>
                  <a:pt x="1"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6033057" y="2439527"/>
            <a:ext cx="27168" cy="36115"/>
          </a:xfrm>
          <a:custGeom>
            <a:rect b="b" l="l" r="r" t="t"/>
            <a:pathLst>
              <a:path extrusionOk="0" h="331" w="249">
                <a:moveTo>
                  <a:pt x="1" y="1"/>
                </a:moveTo>
                <a:lnTo>
                  <a:pt x="1"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6078119" y="2439527"/>
            <a:ext cx="31642" cy="36115"/>
          </a:xfrm>
          <a:custGeom>
            <a:rect b="b" l="l" r="r" t="t"/>
            <a:pathLst>
              <a:path extrusionOk="0" h="331" w="290">
                <a:moveTo>
                  <a:pt x="0" y="1"/>
                </a:moveTo>
                <a:lnTo>
                  <a:pt x="0" y="330"/>
                </a:lnTo>
                <a:lnTo>
                  <a:pt x="290" y="33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5677908" y="2179628"/>
            <a:ext cx="86524" cy="354498"/>
          </a:xfrm>
          <a:custGeom>
            <a:rect b="b" l="l" r="r" t="t"/>
            <a:pathLst>
              <a:path extrusionOk="0" h="3249" w="793">
                <a:moveTo>
                  <a:pt x="0" y="1"/>
                </a:moveTo>
                <a:lnTo>
                  <a:pt x="0" y="3249"/>
                </a:lnTo>
                <a:lnTo>
                  <a:pt x="792" y="3249"/>
                </a:lnTo>
                <a:lnTo>
                  <a:pt x="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5625644" y="2227309"/>
            <a:ext cx="190943" cy="307036"/>
          </a:xfrm>
          <a:custGeom>
            <a:rect b="b" l="l" r="r" t="t"/>
            <a:pathLst>
              <a:path extrusionOk="0" h="2814" w="1750">
                <a:moveTo>
                  <a:pt x="0" y="1"/>
                </a:moveTo>
                <a:lnTo>
                  <a:pt x="0" y="2814"/>
                </a:lnTo>
                <a:lnTo>
                  <a:pt x="1750" y="2814"/>
                </a:lnTo>
                <a:lnTo>
                  <a:pt x="17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5426521" y="2301504"/>
            <a:ext cx="416473" cy="232623"/>
          </a:xfrm>
          <a:custGeom>
            <a:rect b="b" l="l" r="r" t="t"/>
            <a:pathLst>
              <a:path extrusionOk="0" h="2132" w="3817">
                <a:moveTo>
                  <a:pt x="1" y="0"/>
                </a:moveTo>
                <a:lnTo>
                  <a:pt x="1" y="2132"/>
                </a:lnTo>
                <a:lnTo>
                  <a:pt x="3816" y="2132"/>
                </a:lnTo>
                <a:lnTo>
                  <a:pt x="3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5785162" y="2430580"/>
            <a:ext cx="27168" cy="31533"/>
          </a:xfrm>
          <a:custGeom>
            <a:rect b="b" l="l" r="r" t="t"/>
            <a:pathLst>
              <a:path extrusionOk="0" h="289" w="249">
                <a:moveTo>
                  <a:pt x="0" y="0"/>
                </a:moveTo>
                <a:lnTo>
                  <a:pt x="0" y="289"/>
                </a:lnTo>
                <a:lnTo>
                  <a:pt x="249" y="289"/>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5735735" y="2430580"/>
            <a:ext cx="31533" cy="31533"/>
          </a:xfrm>
          <a:custGeom>
            <a:rect b="b" l="l" r="r" t="t"/>
            <a:pathLst>
              <a:path extrusionOk="0" h="289" w="289">
                <a:moveTo>
                  <a:pt x="0" y="0"/>
                </a:moveTo>
                <a:lnTo>
                  <a:pt x="0" y="289"/>
                </a:lnTo>
                <a:lnTo>
                  <a:pt x="289" y="289"/>
                </a:lnTo>
                <a:lnTo>
                  <a:pt x="2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5690564" y="2430580"/>
            <a:ext cx="27168" cy="31533"/>
          </a:xfrm>
          <a:custGeom>
            <a:rect b="b" l="l" r="r" t="t"/>
            <a:pathLst>
              <a:path extrusionOk="0" h="289" w="249">
                <a:moveTo>
                  <a:pt x="1" y="0"/>
                </a:moveTo>
                <a:lnTo>
                  <a:pt x="1"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5641029" y="2430580"/>
            <a:ext cx="31642" cy="31533"/>
          </a:xfrm>
          <a:custGeom>
            <a:rect b="b" l="l" r="r" t="t"/>
            <a:pathLst>
              <a:path extrusionOk="0" h="289" w="290">
                <a:moveTo>
                  <a:pt x="0" y="0"/>
                </a:moveTo>
                <a:lnTo>
                  <a:pt x="0"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5785162" y="2376462"/>
            <a:ext cx="27168" cy="36115"/>
          </a:xfrm>
          <a:custGeom>
            <a:rect b="b" l="l" r="r" t="t"/>
            <a:pathLst>
              <a:path extrusionOk="0" h="331" w="249">
                <a:moveTo>
                  <a:pt x="0" y="1"/>
                </a:moveTo>
                <a:lnTo>
                  <a:pt x="0" y="330"/>
                </a:lnTo>
                <a:lnTo>
                  <a:pt x="249" y="33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5735735" y="2376462"/>
            <a:ext cx="31533" cy="36115"/>
          </a:xfrm>
          <a:custGeom>
            <a:rect b="b" l="l" r="r" t="t"/>
            <a:pathLst>
              <a:path extrusionOk="0" h="331" w="289">
                <a:moveTo>
                  <a:pt x="0" y="1"/>
                </a:moveTo>
                <a:lnTo>
                  <a:pt x="0"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5690564" y="2376462"/>
            <a:ext cx="27168" cy="36115"/>
          </a:xfrm>
          <a:custGeom>
            <a:rect b="b" l="l" r="r" t="t"/>
            <a:pathLst>
              <a:path extrusionOk="0" h="331" w="249">
                <a:moveTo>
                  <a:pt x="1" y="1"/>
                </a:moveTo>
                <a:lnTo>
                  <a:pt x="1"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5641029" y="2376462"/>
            <a:ext cx="31642" cy="36115"/>
          </a:xfrm>
          <a:custGeom>
            <a:rect b="b" l="l" r="r" t="t"/>
            <a:pathLst>
              <a:path extrusionOk="0" h="331" w="290">
                <a:moveTo>
                  <a:pt x="0" y="1"/>
                </a:moveTo>
                <a:lnTo>
                  <a:pt x="0" y="330"/>
                </a:lnTo>
                <a:lnTo>
                  <a:pt x="290" y="330"/>
                </a:lnTo>
                <a:lnTo>
                  <a:pt x="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5"/>
          <p:cNvSpPr/>
          <p:nvPr/>
        </p:nvSpPr>
        <p:spPr>
          <a:xfrm>
            <a:off x="5785162" y="2326926"/>
            <a:ext cx="27168" cy="31751"/>
          </a:xfrm>
          <a:custGeom>
            <a:rect b="b" l="l" r="r" t="t"/>
            <a:pathLst>
              <a:path extrusionOk="0" h="291" w="249">
                <a:moveTo>
                  <a:pt x="0" y="1"/>
                </a:moveTo>
                <a:lnTo>
                  <a:pt x="0"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5735735" y="2326926"/>
            <a:ext cx="31533" cy="31751"/>
          </a:xfrm>
          <a:custGeom>
            <a:rect b="b" l="l" r="r" t="t"/>
            <a:pathLst>
              <a:path extrusionOk="0" h="291" w="289">
                <a:moveTo>
                  <a:pt x="0" y="1"/>
                </a:moveTo>
                <a:lnTo>
                  <a:pt x="0" y="290"/>
                </a:lnTo>
                <a:lnTo>
                  <a:pt x="289" y="290"/>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5690564" y="2326926"/>
            <a:ext cx="27168" cy="31751"/>
          </a:xfrm>
          <a:custGeom>
            <a:rect b="b" l="l" r="r" t="t"/>
            <a:pathLst>
              <a:path extrusionOk="0" h="291" w="249">
                <a:moveTo>
                  <a:pt x="1" y="1"/>
                </a:moveTo>
                <a:lnTo>
                  <a:pt x="1"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5641029" y="2326926"/>
            <a:ext cx="31642" cy="31751"/>
          </a:xfrm>
          <a:custGeom>
            <a:rect b="b" l="l" r="r" t="t"/>
            <a:pathLst>
              <a:path extrusionOk="0" h="291" w="290">
                <a:moveTo>
                  <a:pt x="0" y="1"/>
                </a:moveTo>
                <a:lnTo>
                  <a:pt x="0" y="290"/>
                </a:lnTo>
                <a:lnTo>
                  <a:pt x="290" y="29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5596076" y="2430580"/>
            <a:ext cx="27059" cy="31533"/>
          </a:xfrm>
          <a:custGeom>
            <a:rect b="b" l="l" r="r" t="t"/>
            <a:pathLst>
              <a:path extrusionOk="0" h="289" w="248">
                <a:moveTo>
                  <a:pt x="0" y="0"/>
                </a:moveTo>
                <a:lnTo>
                  <a:pt x="0"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5546431" y="2430580"/>
            <a:ext cx="27168" cy="31533"/>
          </a:xfrm>
          <a:custGeom>
            <a:rect b="b" l="l" r="r" t="t"/>
            <a:pathLst>
              <a:path extrusionOk="0" h="289" w="249">
                <a:moveTo>
                  <a:pt x="1" y="0"/>
                </a:moveTo>
                <a:lnTo>
                  <a:pt x="1" y="289"/>
                </a:lnTo>
                <a:lnTo>
                  <a:pt x="248" y="289"/>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5501369" y="2430580"/>
            <a:ext cx="27278" cy="31533"/>
          </a:xfrm>
          <a:custGeom>
            <a:rect b="b" l="l" r="r" t="t"/>
            <a:pathLst>
              <a:path extrusionOk="0" h="289" w="250">
                <a:moveTo>
                  <a:pt x="0" y="0"/>
                </a:moveTo>
                <a:lnTo>
                  <a:pt x="0" y="289"/>
                </a:lnTo>
                <a:lnTo>
                  <a:pt x="249" y="289"/>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5451834" y="2430580"/>
            <a:ext cx="27168" cy="31533"/>
          </a:xfrm>
          <a:custGeom>
            <a:rect b="b" l="l" r="r" t="t"/>
            <a:pathLst>
              <a:path extrusionOk="0" h="289" w="249">
                <a:moveTo>
                  <a:pt x="0" y="0"/>
                </a:moveTo>
                <a:lnTo>
                  <a:pt x="0" y="289"/>
                </a:lnTo>
                <a:lnTo>
                  <a:pt x="249" y="289"/>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5596076" y="2376462"/>
            <a:ext cx="27059" cy="36115"/>
          </a:xfrm>
          <a:custGeom>
            <a:rect b="b" l="l" r="r" t="t"/>
            <a:pathLst>
              <a:path extrusionOk="0" h="331" w="248">
                <a:moveTo>
                  <a:pt x="0" y="1"/>
                </a:moveTo>
                <a:lnTo>
                  <a:pt x="0"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5546431" y="2376462"/>
            <a:ext cx="27168" cy="36115"/>
          </a:xfrm>
          <a:custGeom>
            <a:rect b="b" l="l" r="r" t="t"/>
            <a:pathLst>
              <a:path extrusionOk="0" h="331" w="249">
                <a:moveTo>
                  <a:pt x="1" y="1"/>
                </a:moveTo>
                <a:lnTo>
                  <a:pt x="1"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5501369" y="2376462"/>
            <a:ext cx="27278" cy="36115"/>
          </a:xfrm>
          <a:custGeom>
            <a:rect b="b" l="l" r="r" t="t"/>
            <a:pathLst>
              <a:path extrusionOk="0" h="331" w="250">
                <a:moveTo>
                  <a:pt x="0" y="1"/>
                </a:moveTo>
                <a:lnTo>
                  <a:pt x="0" y="330"/>
                </a:lnTo>
                <a:lnTo>
                  <a:pt x="249" y="33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5451834" y="2376462"/>
            <a:ext cx="27168" cy="36115"/>
          </a:xfrm>
          <a:custGeom>
            <a:rect b="b" l="l" r="r" t="t"/>
            <a:pathLst>
              <a:path extrusionOk="0" h="331" w="249">
                <a:moveTo>
                  <a:pt x="0" y="1"/>
                </a:moveTo>
                <a:lnTo>
                  <a:pt x="0" y="330"/>
                </a:lnTo>
                <a:lnTo>
                  <a:pt x="249" y="330"/>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5596076" y="2326926"/>
            <a:ext cx="27059" cy="31751"/>
          </a:xfrm>
          <a:custGeom>
            <a:rect b="b" l="l" r="r" t="t"/>
            <a:pathLst>
              <a:path extrusionOk="0" h="291" w="248">
                <a:moveTo>
                  <a:pt x="0" y="1"/>
                </a:moveTo>
                <a:lnTo>
                  <a:pt x="0"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5546431" y="2326926"/>
            <a:ext cx="27168" cy="31751"/>
          </a:xfrm>
          <a:custGeom>
            <a:rect b="b" l="l" r="r" t="t"/>
            <a:pathLst>
              <a:path extrusionOk="0" h="291" w="249">
                <a:moveTo>
                  <a:pt x="1" y="1"/>
                </a:moveTo>
                <a:lnTo>
                  <a:pt x="1" y="290"/>
                </a:lnTo>
                <a:lnTo>
                  <a:pt x="248" y="290"/>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5501369" y="2326926"/>
            <a:ext cx="27278" cy="31751"/>
          </a:xfrm>
          <a:custGeom>
            <a:rect b="b" l="l" r="r" t="t"/>
            <a:pathLst>
              <a:path extrusionOk="0" h="291" w="250">
                <a:moveTo>
                  <a:pt x="0" y="1"/>
                </a:moveTo>
                <a:lnTo>
                  <a:pt x="0"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5451834" y="2326926"/>
            <a:ext cx="27168" cy="31751"/>
          </a:xfrm>
          <a:custGeom>
            <a:rect b="b" l="l" r="r" t="t"/>
            <a:pathLst>
              <a:path extrusionOk="0" h="291" w="249">
                <a:moveTo>
                  <a:pt x="0" y="1"/>
                </a:moveTo>
                <a:lnTo>
                  <a:pt x="0"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5733771" y="3370230"/>
            <a:ext cx="416473" cy="337805"/>
          </a:xfrm>
          <a:custGeom>
            <a:rect b="b" l="l" r="r" t="t"/>
            <a:pathLst>
              <a:path extrusionOk="0" h="3096" w="3817">
                <a:moveTo>
                  <a:pt x="1" y="0"/>
                </a:moveTo>
                <a:lnTo>
                  <a:pt x="1" y="3095"/>
                </a:lnTo>
                <a:lnTo>
                  <a:pt x="3816" y="3095"/>
                </a:lnTo>
                <a:lnTo>
                  <a:pt x="38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5911401" y="3561390"/>
            <a:ext cx="27168" cy="31642"/>
          </a:xfrm>
          <a:custGeom>
            <a:rect b="b" l="l" r="r" t="t"/>
            <a:pathLst>
              <a:path extrusionOk="0" h="290" w="249">
                <a:moveTo>
                  <a:pt x="1" y="1"/>
                </a:moveTo>
                <a:lnTo>
                  <a:pt x="1"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5861865" y="3561390"/>
            <a:ext cx="27059" cy="31642"/>
          </a:xfrm>
          <a:custGeom>
            <a:rect b="b" l="l" r="r" t="t"/>
            <a:pathLst>
              <a:path extrusionOk="0" h="290" w="248">
                <a:moveTo>
                  <a:pt x="0" y="1"/>
                </a:moveTo>
                <a:lnTo>
                  <a:pt x="0" y="290"/>
                </a:lnTo>
                <a:lnTo>
                  <a:pt x="248" y="290"/>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5816694" y="3561390"/>
            <a:ext cx="27278" cy="31642"/>
          </a:xfrm>
          <a:custGeom>
            <a:rect b="b" l="l" r="r" t="t"/>
            <a:pathLst>
              <a:path extrusionOk="0" h="290" w="250">
                <a:moveTo>
                  <a:pt x="1" y="1"/>
                </a:moveTo>
                <a:lnTo>
                  <a:pt x="1" y="290"/>
                </a:lnTo>
                <a:lnTo>
                  <a:pt x="250" y="290"/>
                </a:lnTo>
                <a:lnTo>
                  <a:pt x="2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5767159" y="3561390"/>
            <a:ext cx="27278" cy="31642"/>
          </a:xfrm>
          <a:custGeom>
            <a:rect b="b" l="l" r="r" t="t"/>
            <a:pathLst>
              <a:path extrusionOk="0" h="290" w="250">
                <a:moveTo>
                  <a:pt x="1" y="1"/>
                </a:moveTo>
                <a:lnTo>
                  <a:pt x="1"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5911401" y="3507381"/>
            <a:ext cx="27168" cy="31751"/>
          </a:xfrm>
          <a:custGeom>
            <a:rect b="b" l="l" r="r" t="t"/>
            <a:pathLst>
              <a:path extrusionOk="0" h="291" w="249">
                <a:moveTo>
                  <a:pt x="1" y="1"/>
                </a:moveTo>
                <a:lnTo>
                  <a:pt x="1"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5861865" y="3507381"/>
            <a:ext cx="27059" cy="31751"/>
          </a:xfrm>
          <a:custGeom>
            <a:rect b="b" l="l" r="r" t="t"/>
            <a:pathLst>
              <a:path extrusionOk="0" h="291" w="248">
                <a:moveTo>
                  <a:pt x="0" y="1"/>
                </a:moveTo>
                <a:lnTo>
                  <a:pt x="0"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5816694" y="3507381"/>
            <a:ext cx="27278" cy="31751"/>
          </a:xfrm>
          <a:custGeom>
            <a:rect b="b" l="l" r="r" t="t"/>
            <a:pathLst>
              <a:path extrusionOk="0" h="291" w="250">
                <a:moveTo>
                  <a:pt x="1" y="1"/>
                </a:moveTo>
                <a:lnTo>
                  <a:pt x="1" y="290"/>
                </a:lnTo>
                <a:lnTo>
                  <a:pt x="250" y="290"/>
                </a:lnTo>
                <a:lnTo>
                  <a:pt x="2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5767159" y="3507381"/>
            <a:ext cx="27278" cy="31751"/>
          </a:xfrm>
          <a:custGeom>
            <a:rect b="b" l="l" r="r" t="t"/>
            <a:pathLst>
              <a:path extrusionOk="0" h="291" w="250">
                <a:moveTo>
                  <a:pt x="1" y="1"/>
                </a:moveTo>
                <a:lnTo>
                  <a:pt x="1" y="290"/>
                </a:lnTo>
                <a:lnTo>
                  <a:pt x="249" y="290"/>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5911401" y="3453263"/>
            <a:ext cx="27168" cy="36115"/>
          </a:xfrm>
          <a:custGeom>
            <a:rect b="b" l="l" r="r" t="t"/>
            <a:pathLst>
              <a:path extrusionOk="0" h="331" w="249">
                <a:moveTo>
                  <a:pt x="1" y="1"/>
                </a:moveTo>
                <a:lnTo>
                  <a:pt x="1" y="331"/>
                </a:lnTo>
                <a:lnTo>
                  <a:pt x="248" y="331"/>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5861865" y="3453263"/>
            <a:ext cx="27059" cy="36115"/>
          </a:xfrm>
          <a:custGeom>
            <a:rect b="b" l="l" r="r" t="t"/>
            <a:pathLst>
              <a:path extrusionOk="0" h="331" w="248">
                <a:moveTo>
                  <a:pt x="0" y="1"/>
                </a:moveTo>
                <a:lnTo>
                  <a:pt x="0" y="331"/>
                </a:lnTo>
                <a:lnTo>
                  <a:pt x="248" y="331"/>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5816694" y="3453263"/>
            <a:ext cx="27278" cy="36115"/>
          </a:xfrm>
          <a:custGeom>
            <a:rect b="b" l="l" r="r" t="t"/>
            <a:pathLst>
              <a:path extrusionOk="0" h="331" w="250">
                <a:moveTo>
                  <a:pt x="1" y="1"/>
                </a:moveTo>
                <a:lnTo>
                  <a:pt x="1" y="331"/>
                </a:lnTo>
                <a:lnTo>
                  <a:pt x="250" y="331"/>
                </a:lnTo>
                <a:lnTo>
                  <a:pt x="2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5767159" y="3453263"/>
            <a:ext cx="27278" cy="36115"/>
          </a:xfrm>
          <a:custGeom>
            <a:rect b="b" l="l" r="r" t="t"/>
            <a:pathLst>
              <a:path extrusionOk="0" h="331" w="250">
                <a:moveTo>
                  <a:pt x="1" y="1"/>
                </a:moveTo>
                <a:lnTo>
                  <a:pt x="1" y="331"/>
                </a:lnTo>
                <a:lnTo>
                  <a:pt x="249" y="331"/>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5911401" y="3403727"/>
            <a:ext cx="27168" cy="31642"/>
          </a:xfrm>
          <a:custGeom>
            <a:rect b="b" l="l" r="r" t="t"/>
            <a:pathLst>
              <a:path extrusionOk="0" h="290" w="249">
                <a:moveTo>
                  <a:pt x="1" y="0"/>
                </a:moveTo>
                <a:lnTo>
                  <a:pt x="1" y="290"/>
                </a:lnTo>
                <a:lnTo>
                  <a:pt x="248" y="290"/>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5861865" y="3403727"/>
            <a:ext cx="27059" cy="31642"/>
          </a:xfrm>
          <a:custGeom>
            <a:rect b="b" l="l" r="r" t="t"/>
            <a:pathLst>
              <a:path extrusionOk="0" h="290" w="248">
                <a:moveTo>
                  <a:pt x="0" y="0"/>
                </a:moveTo>
                <a:lnTo>
                  <a:pt x="0" y="290"/>
                </a:lnTo>
                <a:lnTo>
                  <a:pt x="248" y="29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5816694" y="3403727"/>
            <a:ext cx="27278" cy="31642"/>
          </a:xfrm>
          <a:custGeom>
            <a:rect b="b" l="l" r="r" t="t"/>
            <a:pathLst>
              <a:path extrusionOk="0" h="290" w="250">
                <a:moveTo>
                  <a:pt x="1" y="0"/>
                </a:moveTo>
                <a:lnTo>
                  <a:pt x="1" y="290"/>
                </a:lnTo>
                <a:lnTo>
                  <a:pt x="250" y="290"/>
                </a:lnTo>
                <a:lnTo>
                  <a:pt x="2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5767159" y="3403727"/>
            <a:ext cx="27278" cy="31642"/>
          </a:xfrm>
          <a:custGeom>
            <a:rect b="b" l="l" r="r" t="t"/>
            <a:pathLst>
              <a:path extrusionOk="0" h="290" w="250">
                <a:moveTo>
                  <a:pt x="1" y="0"/>
                </a:moveTo>
                <a:lnTo>
                  <a:pt x="1" y="290"/>
                </a:lnTo>
                <a:lnTo>
                  <a:pt x="249" y="29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2946584" y="3615617"/>
            <a:ext cx="256954" cy="829127"/>
          </a:xfrm>
          <a:custGeom>
            <a:rect b="b" l="l" r="r" t="t"/>
            <a:pathLst>
              <a:path extrusionOk="0" h="7599" w="2355">
                <a:moveTo>
                  <a:pt x="1" y="0"/>
                </a:moveTo>
                <a:lnTo>
                  <a:pt x="1" y="7598"/>
                </a:lnTo>
                <a:lnTo>
                  <a:pt x="2354" y="7598"/>
                </a:lnTo>
                <a:lnTo>
                  <a:pt x="2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3131414" y="4349815"/>
            <a:ext cx="31642" cy="36225"/>
          </a:xfrm>
          <a:custGeom>
            <a:rect b="b" l="l" r="r" t="t"/>
            <a:pathLst>
              <a:path extrusionOk="0" h="332" w="290">
                <a:moveTo>
                  <a:pt x="0" y="1"/>
                </a:moveTo>
                <a:lnTo>
                  <a:pt x="0" y="331"/>
                </a:lnTo>
                <a:lnTo>
                  <a:pt x="290" y="331"/>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3086243" y="4349815"/>
            <a:ext cx="27278" cy="36225"/>
          </a:xfrm>
          <a:custGeom>
            <a:rect b="b" l="l" r="r" t="t"/>
            <a:pathLst>
              <a:path extrusionOk="0" h="332" w="250">
                <a:moveTo>
                  <a:pt x="1" y="1"/>
                </a:moveTo>
                <a:lnTo>
                  <a:pt x="1" y="331"/>
                </a:lnTo>
                <a:lnTo>
                  <a:pt x="249" y="331"/>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3036817" y="4349815"/>
            <a:ext cx="31642" cy="36225"/>
          </a:xfrm>
          <a:custGeom>
            <a:rect b="b" l="l" r="r" t="t"/>
            <a:pathLst>
              <a:path extrusionOk="0" h="332" w="290">
                <a:moveTo>
                  <a:pt x="1" y="1"/>
                </a:moveTo>
                <a:lnTo>
                  <a:pt x="1" y="331"/>
                </a:lnTo>
                <a:lnTo>
                  <a:pt x="289" y="331"/>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2991755" y="4349815"/>
            <a:ext cx="27059" cy="36225"/>
          </a:xfrm>
          <a:custGeom>
            <a:rect b="b" l="l" r="r" t="t"/>
            <a:pathLst>
              <a:path extrusionOk="0" h="332" w="248">
                <a:moveTo>
                  <a:pt x="0" y="1"/>
                </a:moveTo>
                <a:lnTo>
                  <a:pt x="0" y="331"/>
                </a:lnTo>
                <a:lnTo>
                  <a:pt x="248" y="331"/>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3131414" y="4300388"/>
            <a:ext cx="31642" cy="31533"/>
          </a:xfrm>
          <a:custGeom>
            <a:rect b="b" l="l" r="r" t="t"/>
            <a:pathLst>
              <a:path extrusionOk="0" h="289" w="290">
                <a:moveTo>
                  <a:pt x="0" y="0"/>
                </a:moveTo>
                <a:lnTo>
                  <a:pt x="0"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3086243" y="4300388"/>
            <a:ext cx="27278" cy="31533"/>
          </a:xfrm>
          <a:custGeom>
            <a:rect b="b" l="l" r="r" t="t"/>
            <a:pathLst>
              <a:path extrusionOk="0" h="289" w="250">
                <a:moveTo>
                  <a:pt x="1" y="0"/>
                </a:moveTo>
                <a:lnTo>
                  <a:pt x="1" y="289"/>
                </a:lnTo>
                <a:lnTo>
                  <a:pt x="249" y="289"/>
                </a:lnTo>
                <a:lnTo>
                  <a:pt x="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3036817" y="4300388"/>
            <a:ext cx="31642" cy="31533"/>
          </a:xfrm>
          <a:custGeom>
            <a:rect b="b" l="l" r="r" t="t"/>
            <a:pathLst>
              <a:path extrusionOk="0" h="289" w="290">
                <a:moveTo>
                  <a:pt x="1" y="0"/>
                </a:moveTo>
                <a:lnTo>
                  <a:pt x="1"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2991755" y="4300388"/>
            <a:ext cx="27059" cy="31533"/>
          </a:xfrm>
          <a:custGeom>
            <a:rect b="b" l="l" r="r" t="t"/>
            <a:pathLst>
              <a:path extrusionOk="0" h="289" w="248">
                <a:moveTo>
                  <a:pt x="0" y="0"/>
                </a:moveTo>
                <a:lnTo>
                  <a:pt x="0"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3131414" y="4246379"/>
            <a:ext cx="31642" cy="31533"/>
          </a:xfrm>
          <a:custGeom>
            <a:rect b="b" l="l" r="r" t="t"/>
            <a:pathLst>
              <a:path extrusionOk="0" h="289" w="290">
                <a:moveTo>
                  <a:pt x="0" y="0"/>
                </a:moveTo>
                <a:lnTo>
                  <a:pt x="0"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3086243" y="4246379"/>
            <a:ext cx="27278" cy="31533"/>
          </a:xfrm>
          <a:custGeom>
            <a:rect b="b" l="l" r="r" t="t"/>
            <a:pathLst>
              <a:path extrusionOk="0" h="289" w="250">
                <a:moveTo>
                  <a:pt x="1" y="0"/>
                </a:moveTo>
                <a:lnTo>
                  <a:pt x="1" y="289"/>
                </a:lnTo>
                <a:lnTo>
                  <a:pt x="249" y="289"/>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3036817" y="4246379"/>
            <a:ext cx="31642" cy="31533"/>
          </a:xfrm>
          <a:custGeom>
            <a:rect b="b" l="l" r="r" t="t"/>
            <a:pathLst>
              <a:path extrusionOk="0" h="289" w="290">
                <a:moveTo>
                  <a:pt x="1" y="0"/>
                </a:moveTo>
                <a:lnTo>
                  <a:pt x="1"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2991755" y="4246379"/>
            <a:ext cx="27059" cy="31533"/>
          </a:xfrm>
          <a:custGeom>
            <a:rect b="b" l="l" r="r" t="t"/>
            <a:pathLst>
              <a:path extrusionOk="0" h="289" w="248">
                <a:moveTo>
                  <a:pt x="0" y="0"/>
                </a:moveTo>
                <a:lnTo>
                  <a:pt x="0" y="289"/>
                </a:lnTo>
                <a:lnTo>
                  <a:pt x="248" y="289"/>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3131414" y="4192151"/>
            <a:ext cx="31642" cy="36115"/>
          </a:xfrm>
          <a:custGeom>
            <a:rect b="b" l="l" r="r" t="t"/>
            <a:pathLst>
              <a:path extrusionOk="0" h="331" w="290">
                <a:moveTo>
                  <a:pt x="0" y="1"/>
                </a:moveTo>
                <a:lnTo>
                  <a:pt x="0" y="330"/>
                </a:lnTo>
                <a:lnTo>
                  <a:pt x="290" y="33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3086243" y="4192151"/>
            <a:ext cx="27278" cy="36115"/>
          </a:xfrm>
          <a:custGeom>
            <a:rect b="b" l="l" r="r" t="t"/>
            <a:pathLst>
              <a:path extrusionOk="0" h="331" w="250">
                <a:moveTo>
                  <a:pt x="1" y="1"/>
                </a:moveTo>
                <a:lnTo>
                  <a:pt x="1" y="330"/>
                </a:lnTo>
                <a:lnTo>
                  <a:pt x="249" y="330"/>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3036817" y="4192151"/>
            <a:ext cx="31642" cy="36115"/>
          </a:xfrm>
          <a:custGeom>
            <a:rect b="b" l="l" r="r" t="t"/>
            <a:pathLst>
              <a:path extrusionOk="0" h="331" w="290">
                <a:moveTo>
                  <a:pt x="1" y="1"/>
                </a:moveTo>
                <a:lnTo>
                  <a:pt x="1"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2991755" y="4192151"/>
            <a:ext cx="27059" cy="36115"/>
          </a:xfrm>
          <a:custGeom>
            <a:rect b="b" l="l" r="r" t="t"/>
            <a:pathLst>
              <a:path extrusionOk="0" h="331" w="248">
                <a:moveTo>
                  <a:pt x="0" y="1"/>
                </a:moveTo>
                <a:lnTo>
                  <a:pt x="0"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3131414" y="4142616"/>
            <a:ext cx="31642" cy="31751"/>
          </a:xfrm>
          <a:custGeom>
            <a:rect b="b" l="l" r="r" t="t"/>
            <a:pathLst>
              <a:path extrusionOk="0" h="291" w="290">
                <a:moveTo>
                  <a:pt x="0" y="1"/>
                </a:moveTo>
                <a:lnTo>
                  <a:pt x="0" y="290"/>
                </a:lnTo>
                <a:lnTo>
                  <a:pt x="290" y="290"/>
                </a:lnTo>
                <a:lnTo>
                  <a:pt x="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3086243" y="4142616"/>
            <a:ext cx="27278" cy="31751"/>
          </a:xfrm>
          <a:custGeom>
            <a:rect b="b" l="l" r="r" t="t"/>
            <a:pathLst>
              <a:path extrusionOk="0" h="291" w="250">
                <a:moveTo>
                  <a:pt x="1" y="1"/>
                </a:moveTo>
                <a:lnTo>
                  <a:pt x="1"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3036817" y="4142616"/>
            <a:ext cx="31642" cy="31751"/>
          </a:xfrm>
          <a:custGeom>
            <a:rect b="b" l="l" r="r" t="t"/>
            <a:pathLst>
              <a:path extrusionOk="0" h="291" w="290">
                <a:moveTo>
                  <a:pt x="1" y="1"/>
                </a:moveTo>
                <a:lnTo>
                  <a:pt x="1" y="290"/>
                </a:lnTo>
                <a:lnTo>
                  <a:pt x="289" y="290"/>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2991755" y="4142616"/>
            <a:ext cx="27059" cy="31751"/>
          </a:xfrm>
          <a:custGeom>
            <a:rect b="b" l="l" r="r" t="t"/>
            <a:pathLst>
              <a:path extrusionOk="0" h="291" w="248">
                <a:moveTo>
                  <a:pt x="0" y="1"/>
                </a:moveTo>
                <a:lnTo>
                  <a:pt x="0"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3131414" y="4088607"/>
            <a:ext cx="31642" cy="36115"/>
          </a:xfrm>
          <a:custGeom>
            <a:rect b="b" l="l" r="r" t="t"/>
            <a:pathLst>
              <a:path extrusionOk="0" h="331" w="290">
                <a:moveTo>
                  <a:pt x="0" y="0"/>
                </a:moveTo>
                <a:lnTo>
                  <a:pt x="0" y="331"/>
                </a:lnTo>
                <a:lnTo>
                  <a:pt x="290" y="331"/>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3086243" y="4088607"/>
            <a:ext cx="27278" cy="36115"/>
          </a:xfrm>
          <a:custGeom>
            <a:rect b="b" l="l" r="r" t="t"/>
            <a:pathLst>
              <a:path extrusionOk="0" h="331" w="250">
                <a:moveTo>
                  <a:pt x="1" y="0"/>
                </a:moveTo>
                <a:lnTo>
                  <a:pt x="1" y="331"/>
                </a:lnTo>
                <a:lnTo>
                  <a:pt x="249" y="331"/>
                </a:lnTo>
                <a:lnTo>
                  <a:pt x="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3036817" y="4088607"/>
            <a:ext cx="31642" cy="36115"/>
          </a:xfrm>
          <a:custGeom>
            <a:rect b="b" l="l" r="r" t="t"/>
            <a:pathLst>
              <a:path extrusionOk="0" h="331" w="290">
                <a:moveTo>
                  <a:pt x="1" y="0"/>
                </a:moveTo>
                <a:lnTo>
                  <a:pt x="1" y="331"/>
                </a:lnTo>
                <a:lnTo>
                  <a:pt x="289" y="331"/>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2991755" y="4088607"/>
            <a:ext cx="27059" cy="36115"/>
          </a:xfrm>
          <a:custGeom>
            <a:rect b="b" l="l" r="r" t="t"/>
            <a:pathLst>
              <a:path extrusionOk="0" h="331" w="248">
                <a:moveTo>
                  <a:pt x="0" y="0"/>
                </a:moveTo>
                <a:lnTo>
                  <a:pt x="0" y="331"/>
                </a:lnTo>
                <a:lnTo>
                  <a:pt x="248" y="331"/>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3131414" y="4039180"/>
            <a:ext cx="31642" cy="31533"/>
          </a:xfrm>
          <a:custGeom>
            <a:rect b="b" l="l" r="r" t="t"/>
            <a:pathLst>
              <a:path extrusionOk="0" h="289" w="290">
                <a:moveTo>
                  <a:pt x="0" y="0"/>
                </a:moveTo>
                <a:lnTo>
                  <a:pt x="0"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3086243" y="4039180"/>
            <a:ext cx="27278" cy="31533"/>
          </a:xfrm>
          <a:custGeom>
            <a:rect b="b" l="l" r="r" t="t"/>
            <a:pathLst>
              <a:path extrusionOk="0" h="289" w="250">
                <a:moveTo>
                  <a:pt x="1" y="0"/>
                </a:moveTo>
                <a:lnTo>
                  <a:pt x="1" y="289"/>
                </a:lnTo>
                <a:lnTo>
                  <a:pt x="249" y="289"/>
                </a:lnTo>
                <a:lnTo>
                  <a:pt x="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3036817" y="4039180"/>
            <a:ext cx="31642" cy="31533"/>
          </a:xfrm>
          <a:custGeom>
            <a:rect b="b" l="l" r="r" t="t"/>
            <a:pathLst>
              <a:path extrusionOk="0" h="289" w="290">
                <a:moveTo>
                  <a:pt x="1" y="0"/>
                </a:moveTo>
                <a:lnTo>
                  <a:pt x="1"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2991755" y="4039180"/>
            <a:ext cx="27059" cy="31533"/>
          </a:xfrm>
          <a:custGeom>
            <a:rect b="b" l="l" r="r" t="t"/>
            <a:pathLst>
              <a:path extrusionOk="0" h="289" w="248">
                <a:moveTo>
                  <a:pt x="0" y="0"/>
                </a:moveTo>
                <a:lnTo>
                  <a:pt x="0"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3131414" y="3984953"/>
            <a:ext cx="31642" cy="31642"/>
          </a:xfrm>
          <a:custGeom>
            <a:rect b="b" l="l" r="r" t="t"/>
            <a:pathLst>
              <a:path extrusionOk="0" h="290" w="290">
                <a:moveTo>
                  <a:pt x="0" y="1"/>
                </a:moveTo>
                <a:lnTo>
                  <a:pt x="0" y="289"/>
                </a:lnTo>
                <a:lnTo>
                  <a:pt x="290" y="289"/>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3086243" y="3984953"/>
            <a:ext cx="27278" cy="31642"/>
          </a:xfrm>
          <a:custGeom>
            <a:rect b="b" l="l" r="r" t="t"/>
            <a:pathLst>
              <a:path extrusionOk="0" h="290" w="250">
                <a:moveTo>
                  <a:pt x="1" y="1"/>
                </a:moveTo>
                <a:lnTo>
                  <a:pt x="1" y="289"/>
                </a:lnTo>
                <a:lnTo>
                  <a:pt x="249" y="289"/>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3036817" y="3984953"/>
            <a:ext cx="31642" cy="31642"/>
          </a:xfrm>
          <a:custGeom>
            <a:rect b="b" l="l" r="r" t="t"/>
            <a:pathLst>
              <a:path extrusionOk="0" h="290" w="290">
                <a:moveTo>
                  <a:pt x="1" y="1"/>
                </a:moveTo>
                <a:lnTo>
                  <a:pt x="1" y="289"/>
                </a:lnTo>
                <a:lnTo>
                  <a:pt x="289" y="289"/>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2991755" y="3984953"/>
            <a:ext cx="27059" cy="31642"/>
          </a:xfrm>
          <a:custGeom>
            <a:rect b="b" l="l" r="r" t="t"/>
            <a:pathLst>
              <a:path extrusionOk="0" h="290" w="248">
                <a:moveTo>
                  <a:pt x="0" y="1"/>
                </a:moveTo>
                <a:lnTo>
                  <a:pt x="0" y="289"/>
                </a:lnTo>
                <a:lnTo>
                  <a:pt x="248" y="289"/>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3131414" y="3930944"/>
            <a:ext cx="31642" cy="36115"/>
          </a:xfrm>
          <a:custGeom>
            <a:rect b="b" l="l" r="r" t="t"/>
            <a:pathLst>
              <a:path extrusionOk="0" h="331" w="290">
                <a:moveTo>
                  <a:pt x="0" y="1"/>
                </a:moveTo>
                <a:lnTo>
                  <a:pt x="0" y="330"/>
                </a:lnTo>
                <a:lnTo>
                  <a:pt x="290" y="33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3086243" y="3930944"/>
            <a:ext cx="27278" cy="36115"/>
          </a:xfrm>
          <a:custGeom>
            <a:rect b="b" l="l" r="r" t="t"/>
            <a:pathLst>
              <a:path extrusionOk="0" h="331" w="250">
                <a:moveTo>
                  <a:pt x="1" y="1"/>
                </a:moveTo>
                <a:lnTo>
                  <a:pt x="1" y="330"/>
                </a:lnTo>
                <a:lnTo>
                  <a:pt x="249" y="33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3036817" y="3930944"/>
            <a:ext cx="31642" cy="36115"/>
          </a:xfrm>
          <a:custGeom>
            <a:rect b="b" l="l" r="r" t="t"/>
            <a:pathLst>
              <a:path extrusionOk="0" h="331" w="290">
                <a:moveTo>
                  <a:pt x="1" y="1"/>
                </a:moveTo>
                <a:lnTo>
                  <a:pt x="1"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2991755" y="3930944"/>
            <a:ext cx="27059" cy="36115"/>
          </a:xfrm>
          <a:custGeom>
            <a:rect b="b" l="l" r="r" t="t"/>
            <a:pathLst>
              <a:path extrusionOk="0" h="331" w="248">
                <a:moveTo>
                  <a:pt x="0" y="1"/>
                </a:moveTo>
                <a:lnTo>
                  <a:pt x="0"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3131414" y="3881408"/>
            <a:ext cx="31642" cy="31642"/>
          </a:xfrm>
          <a:custGeom>
            <a:rect b="b" l="l" r="r" t="t"/>
            <a:pathLst>
              <a:path extrusionOk="0" h="290" w="290">
                <a:moveTo>
                  <a:pt x="0" y="0"/>
                </a:moveTo>
                <a:lnTo>
                  <a:pt x="0" y="290"/>
                </a:lnTo>
                <a:lnTo>
                  <a:pt x="290" y="290"/>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3086243" y="3881408"/>
            <a:ext cx="27278" cy="31642"/>
          </a:xfrm>
          <a:custGeom>
            <a:rect b="b" l="l" r="r" t="t"/>
            <a:pathLst>
              <a:path extrusionOk="0" h="290" w="250">
                <a:moveTo>
                  <a:pt x="1" y="0"/>
                </a:moveTo>
                <a:lnTo>
                  <a:pt x="1" y="290"/>
                </a:lnTo>
                <a:lnTo>
                  <a:pt x="249" y="290"/>
                </a:lnTo>
                <a:lnTo>
                  <a:pt x="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3036817" y="3881408"/>
            <a:ext cx="31642" cy="31642"/>
          </a:xfrm>
          <a:custGeom>
            <a:rect b="b" l="l" r="r" t="t"/>
            <a:pathLst>
              <a:path extrusionOk="0" h="290" w="290">
                <a:moveTo>
                  <a:pt x="1" y="0"/>
                </a:moveTo>
                <a:lnTo>
                  <a:pt x="1" y="290"/>
                </a:lnTo>
                <a:lnTo>
                  <a:pt x="289" y="290"/>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2991755" y="3881408"/>
            <a:ext cx="27059" cy="31642"/>
          </a:xfrm>
          <a:custGeom>
            <a:rect b="b" l="l" r="r" t="t"/>
            <a:pathLst>
              <a:path extrusionOk="0" h="290" w="248">
                <a:moveTo>
                  <a:pt x="0" y="0"/>
                </a:moveTo>
                <a:lnTo>
                  <a:pt x="0" y="290"/>
                </a:lnTo>
                <a:lnTo>
                  <a:pt x="248" y="29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3131414" y="3827290"/>
            <a:ext cx="31642" cy="36115"/>
          </a:xfrm>
          <a:custGeom>
            <a:rect b="b" l="l" r="r" t="t"/>
            <a:pathLst>
              <a:path extrusionOk="0" h="331" w="290">
                <a:moveTo>
                  <a:pt x="0" y="0"/>
                </a:moveTo>
                <a:lnTo>
                  <a:pt x="0" y="331"/>
                </a:lnTo>
                <a:lnTo>
                  <a:pt x="290" y="331"/>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3086243" y="3827290"/>
            <a:ext cx="27278" cy="36115"/>
          </a:xfrm>
          <a:custGeom>
            <a:rect b="b" l="l" r="r" t="t"/>
            <a:pathLst>
              <a:path extrusionOk="0" h="331" w="250">
                <a:moveTo>
                  <a:pt x="1" y="0"/>
                </a:moveTo>
                <a:lnTo>
                  <a:pt x="1" y="331"/>
                </a:lnTo>
                <a:lnTo>
                  <a:pt x="249" y="331"/>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3036817" y="3827290"/>
            <a:ext cx="31642" cy="36115"/>
          </a:xfrm>
          <a:custGeom>
            <a:rect b="b" l="l" r="r" t="t"/>
            <a:pathLst>
              <a:path extrusionOk="0" h="331" w="290">
                <a:moveTo>
                  <a:pt x="1" y="0"/>
                </a:moveTo>
                <a:lnTo>
                  <a:pt x="1" y="331"/>
                </a:lnTo>
                <a:lnTo>
                  <a:pt x="289" y="331"/>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2991755" y="3827290"/>
            <a:ext cx="27059" cy="36115"/>
          </a:xfrm>
          <a:custGeom>
            <a:rect b="b" l="l" r="r" t="t"/>
            <a:pathLst>
              <a:path extrusionOk="0" h="331" w="248">
                <a:moveTo>
                  <a:pt x="0" y="0"/>
                </a:moveTo>
                <a:lnTo>
                  <a:pt x="0" y="331"/>
                </a:lnTo>
                <a:lnTo>
                  <a:pt x="248" y="331"/>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3131414" y="3777645"/>
            <a:ext cx="31642" cy="31751"/>
          </a:xfrm>
          <a:custGeom>
            <a:rect b="b" l="l" r="r" t="t"/>
            <a:pathLst>
              <a:path extrusionOk="0" h="291" w="290">
                <a:moveTo>
                  <a:pt x="0" y="1"/>
                </a:moveTo>
                <a:lnTo>
                  <a:pt x="0" y="290"/>
                </a:lnTo>
                <a:lnTo>
                  <a:pt x="290" y="29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3086243" y="3777645"/>
            <a:ext cx="27278" cy="31751"/>
          </a:xfrm>
          <a:custGeom>
            <a:rect b="b" l="l" r="r" t="t"/>
            <a:pathLst>
              <a:path extrusionOk="0" h="291" w="250">
                <a:moveTo>
                  <a:pt x="1" y="1"/>
                </a:moveTo>
                <a:lnTo>
                  <a:pt x="1" y="290"/>
                </a:lnTo>
                <a:lnTo>
                  <a:pt x="249" y="290"/>
                </a:lnTo>
                <a:lnTo>
                  <a:pt x="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3036817" y="3777645"/>
            <a:ext cx="31642" cy="31751"/>
          </a:xfrm>
          <a:custGeom>
            <a:rect b="b" l="l" r="r" t="t"/>
            <a:pathLst>
              <a:path extrusionOk="0" h="291" w="290">
                <a:moveTo>
                  <a:pt x="1" y="1"/>
                </a:moveTo>
                <a:lnTo>
                  <a:pt x="1" y="290"/>
                </a:lnTo>
                <a:lnTo>
                  <a:pt x="289" y="290"/>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2991755" y="3777645"/>
            <a:ext cx="27059" cy="31751"/>
          </a:xfrm>
          <a:custGeom>
            <a:rect b="b" l="l" r="r" t="t"/>
            <a:pathLst>
              <a:path extrusionOk="0" h="291" w="248">
                <a:moveTo>
                  <a:pt x="0" y="1"/>
                </a:moveTo>
                <a:lnTo>
                  <a:pt x="0"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3131414" y="3723745"/>
            <a:ext cx="31642" cy="31642"/>
          </a:xfrm>
          <a:custGeom>
            <a:rect b="b" l="l" r="r" t="t"/>
            <a:pathLst>
              <a:path extrusionOk="0" h="290" w="290">
                <a:moveTo>
                  <a:pt x="0" y="1"/>
                </a:moveTo>
                <a:lnTo>
                  <a:pt x="0" y="289"/>
                </a:lnTo>
                <a:lnTo>
                  <a:pt x="290" y="289"/>
                </a:lnTo>
                <a:lnTo>
                  <a:pt x="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3086243" y="3723745"/>
            <a:ext cx="27278" cy="31642"/>
          </a:xfrm>
          <a:custGeom>
            <a:rect b="b" l="l" r="r" t="t"/>
            <a:pathLst>
              <a:path extrusionOk="0" h="290" w="250">
                <a:moveTo>
                  <a:pt x="1" y="1"/>
                </a:moveTo>
                <a:lnTo>
                  <a:pt x="1" y="289"/>
                </a:lnTo>
                <a:lnTo>
                  <a:pt x="249" y="289"/>
                </a:lnTo>
                <a:lnTo>
                  <a:pt x="2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3036817" y="3723745"/>
            <a:ext cx="31642" cy="31642"/>
          </a:xfrm>
          <a:custGeom>
            <a:rect b="b" l="l" r="r" t="t"/>
            <a:pathLst>
              <a:path extrusionOk="0" h="290" w="290">
                <a:moveTo>
                  <a:pt x="1" y="1"/>
                </a:moveTo>
                <a:lnTo>
                  <a:pt x="1" y="289"/>
                </a:lnTo>
                <a:lnTo>
                  <a:pt x="289" y="289"/>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2991755" y="3723745"/>
            <a:ext cx="27059" cy="31642"/>
          </a:xfrm>
          <a:custGeom>
            <a:rect b="b" l="l" r="r" t="t"/>
            <a:pathLst>
              <a:path extrusionOk="0" h="290" w="248">
                <a:moveTo>
                  <a:pt x="0" y="1"/>
                </a:moveTo>
                <a:lnTo>
                  <a:pt x="0" y="289"/>
                </a:lnTo>
                <a:lnTo>
                  <a:pt x="248" y="289"/>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3131414" y="3669626"/>
            <a:ext cx="31642" cy="36006"/>
          </a:xfrm>
          <a:custGeom>
            <a:rect b="b" l="l" r="r" t="t"/>
            <a:pathLst>
              <a:path extrusionOk="0" h="330" w="290">
                <a:moveTo>
                  <a:pt x="0" y="0"/>
                </a:moveTo>
                <a:lnTo>
                  <a:pt x="0" y="330"/>
                </a:lnTo>
                <a:lnTo>
                  <a:pt x="290" y="330"/>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3086243" y="3669626"/>
            <a:ext cx="27278" cy="36006"/>
          </a:xfrm>
          <a:custGeom>
            <a:rect b="b" l="l" r="r" t="t"/>
            <a:pathLst>
              <a:path extrusionOk="0" h="330" w="250">
                <a:moveTo>
                  <a:pt x="1" y="0"/>
                </a:moveTo>
                <a:lnTo>
                  <a:pt x="1" y="330"/>
                </a:lnTo>
                <a:lnTo>
                  <a:pt x="249" y="330"/>
                </a:lnTo>
                <a:lnTo>
                  <a:pt x="24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3036817" y="3669626"/>
            <a:ext cx="31642" cy="36006"/>
          </a:xfrm>
          <a:custGeom>
            <a:rect b="b" l="l" r="r" t="t"/>
            <a:pathLst>
              <a:path extrusionOk="0" h="330" w="290">
                <a:moveTo>
                  <a:pt x="1" y="0"/>
                </a:moveTo>
                <a:lnTo>
                  <a:pt x="1" y="330"/>
                </a:lnTo>
                <a:lnTo>
                  <a:pt x="289" y="330"/>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2991755" y="3669626"/>
            <a:ext cx="27059" cy="36006"/>
          </a:xfrm>
          <a:custGeom>
            <a:rect b="b" l="l" r="r" t="t"/>
            <a:pathLst>
              <a:path extrusionOk="0" h="330" w="248">
                <a:moveTo>
                  <a:pt x="0" y="0"/>
                </a:moveTo>
                <a:lnTo>
                  <a:pt x="0" y="330"/>
                </a:lnTo>
                <a:lnTo>
                  <a:pt x="248" y="330"/>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3226012" y="4010484"/>
            <a:ext cx="256954" cy="434149"/>
          </a:xfrm>
          <a:custGeom>
            <a:rect b="b" l="l" r="r" t="t"/>
            <a:pathLst>
              <a:path extrusionOk="0" h="3979" w="2355">
                <a:moveTo>
                  <a:pt x="1" y="0"/>
                </a:moveTo>
                <a:lnTo>
                  <a:pt x="1" y="3978"/>
                </a:lnTo>
                <a:lnTo>
                  <a:pt x="2354" y="3978"/>
                </a:lnTo>
                <a:lnTo>
                  <a:pt x="23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3410733" y="4349815"/>
            <a:ext cx="31533" cy="36225"/>
          </a:xfrm>
          <a:custGeom>
            <a:rect b="b" l="l" r="r" t="t"/>
            <a:pathLst>
              <a:path extrusionOk="0" h="332" w="289">
                <a:moveTo>
                  <a:pt x="0" y="1"/>
                </a:moveTo>
                <a:lnTo>
                  <a:pt x="0" y="331"/>
                </a:lnTo>
                <a:lnTo>
                  <a:pt x="289" y="331"/>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3365671" y="4349815"/>
            <a:ext cx="27168" cy="36225"/>
          </a:xfrm>
          <a:custGeom>
            <a:rect b="b" l="l" r="r" t="t"/>
            <a:pathLst>
              <a:path extrusionOk="0" h="332" w="249">
                <a:moveTo>
                  <a:pt x="1" y="1"/>
                </a:moveTo>
                <a:lnTo>
                  <a:pt x="1" y="331"/>
                </a:lnTo>
                <a:lnTo>
                  <a:pt x="248" y="331"/>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3316027" y="4349815"/>
            <a:ext cx="31751" cy="36225"/>
          </a:xfrm>
          <a:custGeom>
            <a:rect b="b" l="l" r="r" t="t"/>
            <a:pathLst>
              <a:path extrusionOk="0" h="332" w="291">
                <a:moveTo>
                  <a:pt x="1" y="1"/>
                </a:moveTo>
                <a:lnTo>
                  <a:pt x="1" y="331"/>
                </a:lnTo>
                <a:lnTo>
                  <a:pt x="290" y="331"/>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3271183" y="4349815"/>
            <a:ext cx="27059" cy="36225"/>
          </a:xfrm>
          <a:custGeom>
            <a:rect b="b" l="l" r="r" t="t"/>
            <a:pathLst>
              <a:path extrusionOk="0" h="332" w="248">
                <a:moveTo>
                  <a:pt x="0" y="1"/>
                </a:moveTo>
                <a:lnTo>
                  <a:pt x="0" y="331"/>
                </a:lnTo>
                <a:lnTo>
                  <a:pt x="248" y="331"/>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3410733" y="4300388"/>
            <a:ext cx="31533" cy="31533"/>
          </a:xfrm>
          <a:custGeom>
            <a:rect b="b" l="l" r="r" t="t"/>
            <a:pathLst>
              <a:path extrusionOk="0" h="289" w="289">
                <a:moveTo>
                  <a:pt x="0" y="0"/>
                </a:moveTo>
                <a:lnTo>
                  <a:pt x="0"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3365671" y="4300388"/>
            <a:ext cx="27168" cy="31533"/>
          </a:xfrm>
          <a:custGeom>
            <a:rect b="b" l="l" r="r" t="t"/>
            <a:pathLst>
              <a:path extrusionOk="0" h="289" w="249">
                <a:moveTo>
                  <a:pt x="1" y="0"/>
                </a:moveTo>
                <a:lnTo>
                  <a:pt x="1" y="289"/>
                </a:lnTo>
                <a:lnTo>
                  <a:pt x="248" y="289"/>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3316027" y="4300388"/>
            <a:ext cx="31751" cy="31533"/>
          </a:xfrm>
          <a:custGeom>
            <a:rect b="b" l="l" r="r" t="t"/>
            <a:pathLst>
              <a:path extrusionOk="0" h="289" w="291">
                <a:moveTo>
                  <a:pt x="1" y="0"/>
                </a:moveTo>
                <a:lnTo>
                  <a:pt x="1"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3271183" y="4300388"/>
            <a:ext cx="27059" cy="31533"/>
          </a:xfrm>
          <a:custGeom>
            <a:rect b="b" l="l" r="r" t="t"/>
            <a:pathLst>
              <a:path extrusionOk="0" h="289" w="248">
                <a:moveTo>
                  <a:pt x="0" y="0"/>
                </a:moveTo>
                <a:lnTo>
                  <a:pt x="0"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3410733" y="4246379"/>
            <a:ext cx="31533" cy="31533"/>
          </a:xfrm>
          <a:custGeom>
            <a:rect b="b" l="l" r="r" t="t"/>
            <a:pathLst>
              <a:path extrusionOk="0" h="289" w="289">
                <a:moveTo>
                  <a:pt x="0" y="0"/>
                </a:moveTo>
                <a:lnTo>
                  <a:pt x="0" y="289"/>
                </a:lnTo>
                <a:lnTo>
                  <a:pt x="289" y="289"/>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3365671" y="4246379"/>
            <a:ext cx="27168" cy="31533"/>
          </a:xfrm>
          <a:custGeom>
            <a:rect b="b" l="l" r="r" t="t"/>
            <a:pathLst>
              <a:path extrusionOk="0" h="289" w="249">
                <a:moveTo>
                  <a:pt x="1" y="0"/>
                </a:moveTo>
                <a:lnTo>
                  <a:pt x="1" y="289"/>
                </a:lnTo>
                <a:lnTo>
                  <a:pt x="248" y="289"/>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3316027" y="4246379"/>
            <a:ext cx="31751" cy="31533"/>
          </a:xfrm>
          <a:custGeom>
            <a:rect b="b" l="l" r="r" t="t"/>
            <a:pathLst>
              <a:path extrusionOk="0" h="289" w="291">
                <a:moveTo>
                  <a:pt x="1" y="0"/>
                </a:moveTo>
                <a:lnTo>
                  <a:pt x="1" y="289"/>
                </a:lnTo>
                <a:lnTo>
                  <a:pt x="290" y="289"/>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3271183" y="4246379"/>
            <a:ext cx="27059" cy="31533"/>
          </a:xfrm>
          <a:custGeom>
            <a:rect b="b" l="l" r="r" t="t"/>
            <a:pathLst>
              <a:path extrusionOk="0" h="289" w="248">
                <a:moveTo>
                  <a:pt x="0" y="0"/>
                </a:moveTo>
                <a:lnTo>
                  <a:pt x="0" y="289"/>
                </a:lnTo>
                <a:lnTo>
                  <a:pt x="248" y="289"/>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3410733" y="4192151"/>
            <a:ext cx="31533" cy="36115"/>
          </a:xfrm>
          <a:custGeom>
            <a:rect b="b" l="l" r="r" t="t"/>
            <a:pathLst>
              <a:path extrusionOk="0" h="331" w="289">
                <a:moveTo>
                  <a:pt x="0" y="1"/>
                </a:moveTo>
                <a:lnTo>
                  <a:pt x="0" y="330"/>
                </a:lnTo>
                <a:lnTo>
                  <a:pt x="289" y="330"/>
                </a:lnTo>
                <a:lnTo>
                  <a:pt x="2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3365671" y="4192151"/>
            <a:ext cx="27168" cy="36115"/>
          </a:xfrm>
          <a:custGeom>
            <a:rect b="b" l="l" r="r" t="t"/>
            <a:pathLst>
              <a:path extrusionOk="0" h="331" w="249">
                <a:moveTo>
                  <a:pt x="1" y="1"/>
                </a:moveTo>
                <a:lnTo>
                  <a:pt x="1" y="330"/>
                </a:lnTo>
                <a:lnTo>
                  <a:pt x="248" y="330"/>
                </a:lnTo>
                <a:lnTo>
                  <a:pt x="2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3316027" y="4192151"/>
            <a:ext cx="31751" cy="36115"/>
          </a:xfrm>
          <a:custGeom>
            <a:rect b="b" l="l" r="r" t="t"/>
            <a:pathLst>
              <a:path extrusionOk="0" h="331" w="291">
                <a:moveTo>
                  <a:pt x="1" y="1"/>
                </a:moveTo>
                <a:lnTo>
                  <a:pt x="1" y="330"/>
                </a:lnTo>
                <a:lnTo>
                  <a:pt x="290" y="330"/>
                </a:lnTo>
                <a:lnTo>
                  <a:pt x="2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3271183" y="4192151"/>
            <a:ext cx="27059" cy="36115"/>
          </a:xfrm>
          <a:custGeom>
            <a:rect b="b" l="l" r="r" t="t"/>
            <a:pathLst>
              <a:path extrusionOk="0" h="331" w="248">
                <a:moveTo>
                  <a:pt x="0" y="1"/>
                </a:moveTo>
                <a:lnTo>
                  <a:pt x="0" y="330"/>
                </a:lnTo>
                <a:lnTo>
                  <a:pt x="248" y="33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3410733" y="4142616"/>
            <a:ext cx="31533" cy="31751"/>
          </a:xfrm>
          <a:custGeom>
            <a:rect b="b" l="l" r="r" t="t"/>
            <a:pathLst>
              <a:path extrusionOk="0" h="291" w="289">
                <a:moveTo>
                  <a:pt x="0" y="1"/>
                </a:moveTo>
                <a:lnTo>
                  <a:pt x="0" y="290"/>
                </a:lnTo>
                <a:lnTo>
                  <a:pt x="289" y="290"/>
                </a:lnTo>
                <a:lnTo>
                  <a:pt x="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3365671" y="4142616"/>
            <a:ext cx="27168" cy="31751"/>
          </a:xfrm>
          <a:custGeom>
            <a:rect b="b" l="l" r="r" t="t"/>
            <a:pathLst>
              <a:path extrusionOk="0" h="291" w="249">
                <a:moveTo>
                  <a:pt x="1" y="1"/>
                </a:moveTo>
                <a:lnTo>
                  <a:pt x="1"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3316027" y="4142616"/>
            <a:ext cx="31751" cy="31751"/>
          </a:xfrm>
          <a:custGeom>
            <a:rect b="b" l="l" r="r" t="t"/>
            <a:pathLst>
              <a:path extrusionOk="0" h="291" w="291">
                <a:moveTo>
                  <a:pt x="1" y="1"/>
                </a:moveTo>
                <a:lnTo>
                  <a:pt x="1" y="290"/>
                </a:lnTo>
                <a:lnTo>
                  <a:pt x="290" y="290"/>
                </a:lnTo>
                <a:lnTo>
                  <a:pt x="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3271183" y="4142616"/>
            <a:ext cx="27059" cy="31751"/>
          </a:xfrm>
          <a:custGeom>
            <a:rect b="b" l="l" r="r" t="t"/>
            <a:pathLst>
              <a:path extrusionOk="0" h="291" w="248">
                <a:moveTo>
                  <a:pt x="0" y="1"/>
                </a:moveTo>
                <a:lnTo>
                  <a:pt x="0" y="290"/>
                </a:lnTo>
                <a:lnTo>
                  <a:pt x="248" y="290"/>
                </a:lnTo>
                <a:lnTo>
                  <a:pt x="2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3410733" y="4088607"/>
            <a:ext cx="31533" cy="36115"/>
          </a:xfrm>
          <a:custGeom>
            <a:rect b="b" l="l" r="r" t="t"/>
            <a:pathLst>
              <a:path extrusionOk="0" h="331" w="289">
                <a:moveTo>
                  <a:pt x="0" y="0"/>
                </a:moveTo>
                <a:lnTo>
                  <a:pt x="0" y="331"/>
                </a:lnTo>
                <a:lnTo>
                  <a:pt x="289" y="331"/>
                </a:lnTo>
                <a:lnTo>
                  <a:pt x="2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3365671" y="4088607"/>
            <a:ext cx="27168" cy="36115"/>
          </a:xfrm>
          <a:custGeom>
            <a:rect b="b" l="l" r="r" t="t"/>
            <a:pathLst>
              <a:path extrusionOk="0" h="331" w="249">
                <a:moveTo>
                  <a:pt x="1" y="0"/>
                </a:moveTo>
                <a:lnTo>
                  <a:pt x="1" y="331"/>
                </a:lnTo>
                <a:lnTo>
                  <a:pt x="248" y="331"/>
                </a:lnTo>
                <a:lnTo>
                  <a:pt x="2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3316027" y="4088607"/>
            <a:ext cx="31751" cy="36115"/>
          </a:xfrm>
          <a:custGeom>
            <a:rect b="b" l="l" r="r" t="t"/>
            <a:pathLst>
              <a:path extrusionOk="0" h="331" w="291">
                <a:moveTo>
                  <a:pt x="1" y="0"/>
                </a:moveTo>
                <a:lnTo>
                  <a:pt x="1" y="331"/>
                </a:lnTo>
                <a:lnTo>
                  <a:pt x="290" y="331"/>
                </a:lnTo>
                <a:lnTo>
                  <a:pt x="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3271183" y="4088607"/>
            <a:ext cx="27059" cy="36115"/>
          </a:xfrm>
          <a:custGeom>
            <a:rect b="b" l="l" r="r" t="t"/>
            <a:pathLst>
              <a:path extrusionOk="0" h="331" w="248">
                <a:moveTo>
                  <a:pt x="0" y="0"/>
                </a:moveTo>
                <a:lnTo>
                  <a:pt x="0" y="331"/>
                </a:lnTo>
                <a:lnTo>
                  <a:pt x="248" y="331"/>
                </a:lnTo>
                <a:lnTo>
                  <a:pt x="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3437792" y="3363356"/>
            <a:ext cx="31642" cy="31533"/>
          </a:xfrm>
          <a:custGeom>
            <a:rect b="b" l="l" r="r" t="t"/>
            <a:pathLst>
              <a:path extrusionOk="0" h="289" w="290">
                <a:moveTo>
                  <a:pt x="5" y="1"/>
                </a:moveTo>
                <a:cubicBezTo>
                  <a:pt x="3" y="1"/>
                  <a:pt x="1" y="2"/>
                  <a:pt x="1" y="5"/>
                </a:cubicBezTo>
                <a:lnTo>
                  <a:pt x="1" y="285"/>
                </a:lnTo>
                <a:cubicBezTo>
                  <a:pt x="1" y="287"/>
                  <a:pt x="3" y="288"/>
                  <a:pt x="5" y="288"/>
                </a:cubicBezTo>
                <a:lnTo>
                  <a:pt x="285" y="288"/>
                </a:lnTo>
                <a:cubicBezTo>
                  <a:pt x="287" y="288"/>
                  <a:pt x="289" y="286"/>
                  <a:pt x="289" y="285"/>
                </a:cubicBezTo>
                <a:lnTo>
                  <a:pt x="289" y="5"/>
                </a:lnTo>
                <a:cubicBezTo>
                  <a:pt x="289"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3514496" y="3363356"/>
            <a:ext cx="31533" cy="31533"/>
          </a:xfrm>
          <a:custGeom>
            <a:rect b="b" l="l" r="r" t="t"/>
            <a:pathLst>
              <a:path extrusionOk="0" h="289" w="289">
                <a:moveTo>
                  <a:pt x="4" y="1"/>
                </a:moveTo>
                <a:cubicBezTo>
                  <a:pt x="2" y="1"/>
                  <a:pt x="1" y="2"/>
                  <a:pt x="1" y="5"/>
                </a:cubicBezTo>
                <a:lnTo>
                  <a:pt x="1" y="285"/>
                </a:lnTo>
                <a:cubicBezTo>
                  <a:pt x="1" y="287"/>
                  <a:pt x="2" y="288"/>
                  <a:pt x="4" y="288"/>
                </a:cubicBezTo>
                <a:lnTo>
                  <a:pt x="284" y="288"/>
                </a:lnTo>
                <a:cubicBezTo>
                  <a:pt x="287" y="288"/>
                  <a:pt x="288"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3591090" y="3363356"/>
            <a:ext cx="31533" cy="31533"/>
          </a:xfrm>
          <a:custGeom>
            <a:rect b="b" l="l" r="r" t="t"/>
            <a:pathLst>
              <a:path extrusionOk="0" h="289" w="289">
                <a:moveTo>
                  <a:pt x="5" y="1"/>
                </a:moveTo>
                <a:cubicBezTo>
                  <a:pt x="2" y="1"/>
                  <a:pt x="1" y="2"/>
                  <a:pt x="1" y="5"/>
                </a:cubicBezTo>
                <a:lnTo>
                  <a:pt x="1" y="285"/>
                </a:lnTo>
                <a:cubicBezTo>
                  <a:pt x="1" y="287"/>
                  <a:pt x="2" y="288"/>
                  <a:pt x="5" y="288"/>
                </a:cubicBezTo>
                <a:lnTo>
                  <a:pt x="284" y="288"/>
                </a:lnTo>
                <a:cubicBezTo>
                  <a:pt x="287" y="288"/>
                  <a:pt x="288"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3672158" y="3363356"/>
            <a:ext cx="31424" cy="31533"/>
          </a:xfrm>
          <a:custGeom>
            <a:rect b="b" l="l" r="r" t="t"/>
            <a:pathLst>
              <a:path extrusionOk="0" h="289" w="288">
                <a:moveTo>
                  <a:pt x="5" y="1"/>
                </a:moveTo>
                <a:cubicBezTo>
                  <a:pt x="2" y="1"/>
                  <a:pt x="0" y="2"/>
                  <a:pt x="0" y="5"/>
                </a:cubicBezTo>
                <a:lnTo>
                  <a:pt x="0" y="285"/>
                </a:lnTo>
                <a:cubicBezTo>
                  <a:pt x="0" y="287"/>
                  <a:pt x="2" y="288"/>
                  <a:pt x="5" y="288"/>
                </a:cubicBezTo>
                <a:lnTo>
                  <a:pt x="285" y="288"/>
                </a:lnTo>
                <a:cubicBezTo>
                  <a:pt x="287" y="288"/>
                  <a:pt x="288" y="286"/>
                  <a:pt x="288" y="285"/>
                </a:cubicBezTo>
                <a:lnTo>
                  <a:pt x="288" y="5"/>
                </a:lnTo>
                <a:cubicBezTo>
                  <a:pt x="288"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3748753" y="3363356"/>
            <a:ext cx="31533" cy="31533"/>
          </a:xfrm>
          <a:custGeom>
            <a:rect b="b" l="l" r="r" t="t"/>
            <a:pathLst>
              <a:path extrusionOk="0" h="289" w="289">
                <a:moveTo>
                  <a:pt x="4" y="1"/>
                </a:moveTo>
                <a:cubicBezTo>
                  <a:pt x="2" y="1"/>
                  <a:pt x="0" y="2"/>
                  <a:pt x="0" y="5"/>
                </a:cubicBezTo>
                <a:lnTo>
                  <a:pt x="0" y="285"/>
                </a:lnTo>
                <a:cubicBezTo>
                  <a:pt x="0" y="287"/>
                  <a:pt x="2" y="288"/>
                  <a:pt x="4" y="288"/>
                </a:cubicBezTo>
                <a:lnTo>
                  <a:pt x="285" y="288"/>
                </a:lnTo>
                <a:cubicBezTo>
                  <a:pt x="287" y="288"/>
                  <a:pt x="289" y="286"/>
                  <a:pt x="289" y="285"/>
                </a:cubicBezTo>
                <a:lnTo>
                  <a:pt x="289" y="5"/>
                </a:lnTo>
                <a:cubicBezTo>
                  <a:pt x="289"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3825456" y="3363356"/>
            <a:ext cx="31424" cy="31533"/>
          </a:xfrm>
          <a:custGeom>
            <a:rect b="b" l="l" r="r" t="t"/>
            <a:pathLst>
              <a:path extrusionOk="0" h="289" w="288">
                <a:moveTo>
                  <a:pt x="3" y="1"/>
                </a:moveTo>
                <a:cubicBezTo>
                  <a:pt x="1" y="1"/>
                  <a:pt x="0" y="2"/>
                  <a:pt x="0" y="5"/>
                </a:cubicBezTo>
                <a:lnTo>
                  <a:pt x="0" y="285"/>
                </a:lnTo>
                <a:cubicBezTo>
                  <a:pt x="0" y="287"/>
                  <a:pt x="1" y="288"/>
                  <a:pt x="3" y="288"/>
                </a:cubicBezTo>
                <a:lnTo>
                  <a:pt x="284" y="288"/>
                </a:lnTo>
                <a:cubicBezTo>
                  <a:pt x="285" y="288"/>
                  <a:pt x="288"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3437792" y="3435369"/>
            <a:ext cx="31642" cy="31533"/>
          </a:xfrm>
          <a:custGeom>
            <a:rect b="b" l="l" r="r" t="t"/>
            <a:pathLst>
              <a:path extrusionOk="0" h="289" w="290">
                <a:moveTo>
                  <a:pt x="5" y="1"/>
                </a:moveTo>
                <a:cubicBezTo>
                  <a:pt x="3" y="1"/>
                  <a:pt x="1" y="2"/>
                  <a:pt x="1" y="5"/>
                </a:cubicBezTo>
                <a:lnTo>
                  <a:pt x="1" y="285"/>
                </a:lnTo>
                <a:cubicBezTo>
                  <a:pt x="1" y="287"/>
                  <a:pt x="3" y="288"/>
                  <a:pt x="5" y="288"/>
                </a:cubicBezTo>
                <a:lnTo>
                  <a:pt x="285" y="288"/>
                </a:lnTo>
                <a:cubicBezTo>
                  <a:pt x="287" y="288"/>
                  <a:pt x="289" y="287"/>
                  <a:pt x="289" y="285"/>
                </a:cubicBezTo>
                <a:lnTo>
                  <a:pt x="289" y="5"/>
                </a:lnTo>
                <a:cubicBezTo>
                  <a:pt x="289" y="2"/>
                  <a:pt x="287"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3514496" y="3435369"/>
            <a:ext cx="31533" cy="31533"/>
          </a:xfrm>
          <a:custGeom>
            <a:rect b="b" l="l" r="r" t="t"/>
            <a:pathLst>
              <a:path extrusionOk="0" h="289" w="289">
                <a:moveTo>
                  <a:pt x="4" y="1"/>
                </a:moveTo>
                <a:cubicBezTo>
                  <a:pt x="2" y="1"/>
                  <a:pt x="1" y="2"/>
                  <a:pt x="1" y="5"/>
                </a:cubicBezTo>
                <a:lnTo>
                  <a:pt x="1" y="285"/>
                </a:lnTo>
                <a:cubicBezTo>
                  <a:pt x="1" y="287"/>
                  <a:pt x="2" y="288"/>
                  <a:pt x="4" y="288"/>
                </a:cubicBezTo>
                <a:lnTo>
                  <a:pt x="284" y="288"/>
                </a:lnTo>
                <a:cubicBezTo>
                  <a:pt x="287" y="288"/>
                  <a:pt x="288" y="287"/>
                  <a:pt x="288" y="285"/>
                </a:cubicBezTo>
                <a:lnTo>
                  <a:pt x="288" y="5"/>
                </a:lnTo>
                <a:cubicBezTo>
                  <a:pt x="288" y="2"/>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3591090" y="3435369"/>
            <a:ext cx="31533" cy="31533"/>
          </a:xfrm>
          <a:custGeom>
            <a:rect b="b" l="l" r="r" t="t"/>
            <a:pathLst>
              <a:path extrusionOk="0" h="289" w="289">
                <a:moveTo>
                  <a:pt x="5" y="1"/>
                </a:moveTo>
                <a:cubicBezTo>
                  <a:pt x="2" y="1"/>
                  <a:pt x="1" y="2"/>
                  <a:pt x="1" y="5"/>
                </a:cubicBezTo>
                <a:lnTo>
                  <a:pt x="1" y="285"/>
                </a:lnTo>
                <a:cubicBezTo>
                  <a:pt x="1" y="287"/>
                  <a:pt x="2" y="288"/>
                  <a:pt x="5" y="288"/>
                </a:cubicBezTo>
                <a:lnTo>
                  <a:pt x="284" y="288"/>
                </a:lnTo>
                <a:cubicBezTo>
                  <a:pt x="287" y="288"/>
                  <a:pt x="288" y="287"/>
                  <a:pt x="288" y="285"/>
                </a:cubicBezTo>
                <a:lnTo>
                  <a:pt x="288" y="5"/>
                </a:lnTo>
                <a:cubicBezTo>
                  <a:pt x="288" y="2"/>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3672158" y="3435369"/>
            <a:ext cx="31424" cy="31533"/>
          </a:xfrm>
          <a:custGeom>
            <a:rect b="b" l="l" r="r" t="t"/>
            <a:pathLst>
              <a:path extrusionOk="0" h="289" w="288">
                <a:moveTo>
                  <a:pt x="5" y="1"/>
                </a:moveTo>
                <a:cubicBezTo>
                  <a:pt x="2" y="1"/>
                  <a:pt x="0" y="2"/>
                  <a:pt x="0" y="5"/>
                </a:cubicBezTo>
                <a:lnTo>
                  <a:pt x="0" y="285"/>
                </a:lnTo>
                <a:cubicBezTo>
                  <a:pt x="0" y="287"/>
                  <a:pt x="2" y="288"/>
                  <a:pt x="5" y="288"/>
                </a:cubicBezTo>
                <a:lnTo>
                  <a:pt x="285" y="288"/>
                </a:lnTo>
                <a:cubicBezTo>
                  <a:pt x="287" y="288"/>
                  <a:pt x="288" y="287"/>
                  <a:pt x="288" y="285"/>
                </a:cubicBezTo>
                <a:lnTo>
                  <a:pt x="288" y="5"/>
                </a:lnTo>
                <a:cubicBezTo>
                  <a:pt x="288" y="2"/>
                  <a:pt x="287"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3748753" y="3435369"/>
            <a:ext cx="31533" cy="31533"/>
          </a:xfrm>
          <a:custGeom>
            <a:rect b="b" l="l" r="r" t="t"/>
            <a:pathLst>
              <a:path extrusionOk="0" h="289" w="289">
                <a:moveTo>
                  <a:pt x="4" y="1"/>
                </a:moveTo>
                <a:cubicBezTo>
                  <a:pt x="2" y="1"/>
                  <a:pt x="0" y="2"/>
                  <a:pt x="0" y="5"/>
                </a:cubicBezTo>
                <a:lnTo>
                  <a:pt x="0" y="285"/>
                </a:lnTo>
                <a:cubicBezTo>
                  <a:pt x="0" y="287"/>
                  <a:pt x="2" y="288"/>
                  <a:pt x="4" y="288"/>
                </a:cubicBezTo>
                <a:lnTo>
                  <a:pt x="285" y="288"/>
                </a:lnTo>
                <a:cubicBezTo>
                  <a:pt x="287" y="288"/>
                  <a:pt x="289" y="287"/>
                  <a:pt x="289" y="285"/>
                </a:cubicBezTo>
                <a:lnTo>
                  <a:pt x="289" y="5"/>
                </a:lnTo>
                <a:cubicBezTo>
                  <a:pt x="289" y="2"/>
                  <a:pt x="287"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3825456" y="3435369"/>
            <a:ext cx="31424" cy="31533"/>
          </a:xfrm>
          <a:custGeom>
            <a:rect b="b" l="l" r="r" t="t"/>
            <a:pathLst>
              <a:path extrusionOk="0" h="289" w="288">
                <a:moveTo>
                  <a:pt x="3" y="1"/>
                </a:moveTo>
                <a:cubicBezTo>
                  <a:pt x="1" y="1"/>
                  <a:pt x="0" y="2"/>
                  <a:pt x="0" y="5"/>
                </a:cubicBezTo>
                <a:lnTo>
                  <a:pt x="0" y="285"/>
                </a:lnTo>
                <a:cubicBezTo>
                  <a:pt x="0" y="287"/>
                  <a:pt x="1" y="288"/>
                  <a:pt x="3" y="288"/>
                </a:cubicBezTo>
                <a:lnTo>
                  <a:pt x="284" y="288"/>
                </a:lnTo>
                <a:cubicBezTo>
                  <a:pt x="285" y="288"/>
                  <a:pt x="288" y="287"/>
                  <a:pt x="288" y="285"/>
                </a:cubicBezTo>
                <a:lnTo>
                  <a:pt x="288" y="5"/>
                </a:lnTo>
                <a:cubicBezTo>
                  <a:pt x="288" y="2"/>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3437792" y="3507490"/>
            <a:ext cx="31642" cy="31642"/>
          </a:xfrm>
          <a:custGeom>
            <a:rect b="b" l="l" r="r" t="t"/>
            <a:pathLst>
              <a:path extrusionOk="0" h="290" w="290">
                <a:moveTo>
                  <a:pt x="5" y="1"/>
                </a:moveTo>
                <a:cubicBezTo>
                  <a:pt x="3" y="1"/>
                  <a:pt x="1" y="3"/>
                  <a:pt x="1" y="5"/>
                </a:cubicBezTo>
                <a:lnTo>
                  <a:pt x="1" y="285"/>
                </a:lnTo>
                <a:cubicBezTo>
                  <a:pt x="1" y="287"/>
                  <a:pt x="3" y="289"/>
                  <a:pt x="5" y="289"/>
                </a:cubicBezTo>
                <a:lnTo>
                  <a:pt x="285" y="289"/>
                </a:lnTo>
                <a:cubicBezTo>
                  <a:pt x="287" y="289"/>
                  <a:pt x="289" y="286"/>
                  <a:pt x="289" y="285"/>
                </a:cubicBezTo>
                <a:lnTo>
                  <a:pt x="289" y="5"/>
                </a:lnTo>
                <a:cubicBezTo>
                  <a:pt x="289" y="3"/>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3514496" y="3507490"/>
            <a:ext cx="31533" cy="31642"/>
          </a:xfrm>
          <a:custGeom>
            <a:rect b="b" l="l" r="r" t="t"/>
            <a:pathLst>
              <a:path extrusionOk="0" h="290" w="289">
                <a:moveTo>
                  <a:pt x="4" y="1"/>
                </a:moveTo>
                <a:cubicBezTo>
                  <a:pt x="2" y="1"/>
                  <a:pt x="1" y="3"/>
                  <a:pt x="1" y="5"/>
                </a:cubicBezTo>
                <a:lnTo>
                  <a:pt x="1" y="285"/>
                </a:lnTo>
                <a:cubicBezTo>
                  <a:pt x="1" y="287"/>
                  <a:pt x="2" y="289"/>
                  <a:pt x="4" y="289"/>
                </a:cubicBezTo>
                <a:lnTo>
                  <a:pt x="284" y="289"/>
                </a:lnTo>
                <a:cubicBezTo>
                  <a:pt x="287" y="289"/>
                  <a:pt x="288" y="286"/>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3591090" y="3507490"/>
            <a:ext cx="31533" cy="31642"/>
          </a:xfrm>
          <a:custGeom>
            <a:rect b="b" l="l" r="r" t="t"/>
            <a:pathLst>
              <a:path extrusionOk="0" h="290" w="289">
                <a:moveTo>
                  <a:pt x="5" y="1"/>
                </a:moveTo>
                <a:cubicBezTo>
                  <a:pt x="2" y="1"/>
                  <a:pt x="1" y="3"/>
                  <a:pt x="1" y="5"/>
                </a:cubicBezTo>
                <a:lnTo>
                  <a:pt x="1" y="285"/>
                </a:lnTo>
                <a:cubicBezTo>
                  <a:pt x="1" y="287"/>
                  <a:pt x="2" y="289"/>
                  <a:pt x="5" y="289"/>
                </a:cubicBezTo>
                <a:lnTo>
                  <a:pt x="284" y="289"/>
                </a:lnTo>
                <a:cubicBezTo>
                  <a:pt x="287" y="289"/>
                  <a:pt x="288" y="286"/>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3672158" y="3507490"/>
            <a:ext cx="31424" cy="31642"/>
          </a:xfrm>
          <a:custGeom>
            <a:rect b="b" l="l" r="r" t="t"/>
            <a:pathLst>
              <a:path extrusionOk="0" h="290" w="288">
                <a:moveTo>
                  <a:pt x="5" y="1"/>
                </a:moveTo>
                <a:cubicBezTo>
                  <a:pt x="2" y="1"/>
                  <a:pt x="0" y="3"/>
                  <a:pt x="0" y="5"/>
                </a:cubicBezTo>
                <a:lnTo>
                  <a:pt x="0" y="285"/>
                </a:lnTo>
                <a:cubicBezTo>
                  <a:pt x="0" y="287"/>
                  <a:pt x="2" y="289"/>
                  <a:pt x="5" y="289"/>
                </a:cubicBezTo>
                <a:lnTo>
                  <a:pt x="285" y="289"/>
                </a:lnTo>
                <a:cubicBezTo>
                  <a:pt x="287" y="289"/>
                  <a:pt x="288" y="286"/>
                  <a:pt x="288" y="285"/>
                </a:cubicBezTo>
                <a:lnTo>
                  <a:pt x="288" y="5"/>
                </a:lnTo>
                <a:cubicBezTo>
                  <a:pt x="288" y="3"/>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3748753" y="3507490"/>
            <a:ext cx="31533" cy="31642"/>
          </a:xfrm>
          <a:custGeom>
            <a:rect b="b" l="l" r="r" t="t"/>
            <a:pathLst>
              <a:path extrusionOk="0" h="290" w="289">
                <a:moveTo>
                  <a:pt x="4" y="1"/>
                </a:moveTo>
                <a:cubicBezTo>
                  <a:pt x="2" y="1"/>
                  <a:pt x="0" y="3"/>
                  <a:pt x="0" y="5"/>
                </a:cubicBezTo>
                <a:lnTo>
                  <a:pt x="0" y="285"/>
                </a:lnTo>
                <a:cubicBezTo>
                  <a:pt x="0" y="287"/>
                  <a:pt x="2" y="289"/>
                  <a:pt x="4" y="289"/>
                </a:cubicBezTo>
                <a:lnTo>
                  <a:pt x="285" y="289"/>
                </a:lnTo>
                <a:cubicBezTo>
                  <a:pt x="287" y="289"/>
                  <a:pt x="289" y="286"/>
                  <a:pt x="289" y="285"/>
                </a:cubicBezTo>
                <a:lnTo>
                  <a:pt x="289" y="5"/>
                </a:lnTo>
                <a:cubicBezTo>
                  <a:pt x="289" y="3"/>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3825456" y="3507490"/>
            <a:ext cx="31424" cy="31642"/>
          </a:xfrm>
          <a:custGeom>
            <a:rect b="b" l="l" r="r" t="t"/>
            <a:pathLst>
              <a:path extrusionOk="0" h="290" w="288">
                <a:moveTo>
                  <a:pt x="3" y="1"/>
                </a:moveTo>
                <a:cubicBezTo>
                  <a:pt x="1" y="1"/>
                  <a:pt x="0" y="3"/>
                  <a:pt x="0" y="5"/>
                </a:cubicBezTo>
                <a:lnTo>
                  <a:pt x="0" y="285"/>
                </a:lnTo>
                <a:cubicBezTo>
                  <a:pt x="0" y="287"/>
                  <a:pt x="1" y="289"/>
                  <a:pt x="3" y="289"/>
                </a:cubicBezTo>
                <a:lnTo>
                  <a:pt x="284" y="289"/>
                </a:lnTo>
                <a:cubicBezTo>
                  <a:pt x="285" y="289"/>
                  <a:pt x="288" y="286"/>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5596185" y="1385203"/>
            <a:ext cx="31424" cy="31642"/>
          </a:xfrm>
          <a:custGeom>
            <a:rect b="b" l="l" r="r" t="t"/>
            <a:pathLst>
              <a:path extrusionOk="0" h="290" w="288">
                <a:moveTo>
                  <a:pt x="4" y="1"/>
                </a:moveTo>
                <a:cubicBezTo>
                  <a:pt x="1" y="1"/>
                  <a:pt x="0" y="3"/>
                  <a:pt x="0" y="5"/>
                </a:cubicBezTo>
                <a:lnTo>
                  <a:pt x="0" y="285"/>
                </a:lnTo>
                <a:cubicBezTo>
                  <a:pt x="0" y="287"/>
                  <a:pt x="1" y="290"/>
                  <a:pt x="4" y="290"/>
                </a:cubicBezTo>
                <a:lnTo>
                  <a:pt x="284" y="290"/>
                </a:lnTo>
                <a:cubicBezTo>
                  <a:pt x="286" y="290"/>
                  <a:pt x="288" y="287"/>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5672561" y="1385203"/>
            <a:ext cx="31642" cy="31642"/>
          </a:xfrm>
          <a:custGeom>
            <a:rect b="b" l="l" r="r" t="t"/>
            <a:pathLst>
              <a:path extrusionOk="0" h="290" w="290">
                <a:moveTo>
                  <a:pt x="5" y="1"/>
                </a:moveTo>
                <a:cubicBezTo>
                  <a:pt x="2" y="1"/>
                  <a:pt x="1" y="3"/>
                  <a:pt x="1" y="5"/>
                </a:cubicBezTo>
                <a:lnTo>
                  <a:pt x="1" y="285"/>
                </a:lnTo>
                <a:cubicBezTo>
                  <a:pt x="1" y="287"/>
                  <a:pt x="2" y="290"/>
                  <a:pt x="5" y="290"/>
                </a:cubicBezTo>
                <a:lnTo>
                  <a:pt x="284" y="290"/>
                </a:lnTo>
                <a:cubicBezTo>
                  <a:pt x="287" y="290"/>
                  <a:pt x="290" y="287"/>
                  <a:pt x="289" y="285"/>
                </a:cubicBezTo>
                <a:lnTo>
                  <a:pt x="289" y="5"/>
                </a:lnTo>
                <a:cubicBezTo>
                  <a:pt x="289"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5749156" y="1385203"/>
            <a:ext cx="31751" cy="31642"/>
          </a:xfrm>
          <a:custGeom>
            <a:rect b="b" l="l" r="r" t="t"/>
            <a:pathLst>
              <a:path extrusionOk="0" h="290" w="291">
                <a:moveTo>
                  <a:pt x="5" y="1"/>
                </a:moveTo>
                <a:cubicBezTo>
                  <a:pt x="2" y="1"/>
                  <a:pt x="1" y="3"/>
                  <a:pt x="1" y="5"/>
                </a:cubicBezTo>
                <a:lnTo>
                  <a:pt x="1" y="285"/>
                </a:lnTo>
                <a:cubicBezTo>
                  <a:pt x="1" y="287"/>
                  <a:pt x="2" y="290"/>
                  <a:pt x="5" y="290"/>
                </a:cubicBezTo>
                <a:lnTo>
                  <a:pt x="285" y="290"/>
                </a:lnTo>
                <a:cubicBezTo>
                  <a:pt x="287" y="290"/>
                  <a:pt x="290" y="287"/>
                  <a:pt x="288" y="285"/>
                </a:cubicBezTo>
                <a:lnTo>
                  <a:pt x="288" y="5"/>
                </a:lnTo>
                <a:cubicBezTo>
                  <a:pt x="288" y="3"/>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5830224" y="1385203"/>
            <a:ext cx="31751" cy="31642"/>
          </a:xfrm>
          <a:custGeom>
            <a:rect b="b" l="l" r="r" t="t"/>
            <a:pathLst>
              <a:path extrusionOk="0" h="290" w="291">
                <a:moveTo>
                  <a:pt x="5" y="1"/>
                </a:moveTo>
                <a:cubicBezTo>
                  <a:pt x="3" y="1"/>
                  <a:pt x="1" y="3"/>
                  <a:pt x="1" y="5"/>
                </a:cubicBezTo>
                <a:lnTo>
                  <a:pt x="1" y="285"/>
                </a:lnTo>
                <a:cubicBezTo>
                  <a:pt x="1" y="287"/>
                  <a:pt x="3" y="290"/>
                  <a:pt x="5" y="290"/>
                </a:cubicBezTo>
                <a:lnTo>
                  <a:pt x="285" y="290"/>
                </a:lnTo>
                <a:cubicBezTo>
                  <a:pt x="287" y="290"/>
                  <a:pt x="290" y="287"/>
                  <a:pt x="289" y="285"/>
                </a:cubicBezTo>
                <a:lnTo>
                  <a:pt x="289" y="5"/>
                </a:lnTo>
                <a:cubicBezTo>
                  <a:pt x="289" y="3"/>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5906927" y="1385203"/>
            <a:ext cx="31642" cy="31642"/>
          </a:xfrm>
          <a:custGeom>
            <a:rect b="b" l="l" r="r" t="t"/>
            <a:pathLst>
              <a:path extrusionOk="0" h="290" w="290">
                <a:moveTo>
                  <a:pt x="4" y="1"/>
                </a:moveTo>
                <a:cubicBezTo>
                  <a:pt x="2" y="1"/>
                  <a:pt x="1" y="3"/>
                  <a:pt x="1" y="5"/>
                </a:cubicBezTo>
                <a:lnTo>
                  <a:pt x="1" y="285"/>
                </a:lnTo>
                <a:cubicBezTo>
                  <a:pt x="1" y="287"/>
                  <a:pt x="2" y="290"/>
                  <a:pt x="4" y="290"/>
                </a:cubicBezTo>
                <a:lnTo>
                  <a:pt x="284" y="290"/>
                </a:lnTo>
                <a:cubicBezTo>
                  <a:pt x="287" y="290"/>
                  <a:pt x="289" y="287"/>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5983522" y="1385203"/>
            <a:ext cx="31642" cy="31642"/>
          </a:xfrm>
          <a:custGeom>
            <a:rect b="b" l="l" r="r" t="t"/>
            <a:pathLst>
              <a:path extrusionOk="0" h="290" w="290">
                <a:moveTo>
                  <a:pt x="5" y="1"/>
                </a:moveTo>
                <a:cubicBezTo>
                  <a:pt x="2" y="1"/>
                  <a:pt x="1" y="3"/>
                  <a:pt x="1" y="5"/>
                </a:cubicBezTo>
                <a:lnTo>
                  <a:pt x="1" y="285"/>
                </a:lnTo>
                <a:cubicBezTo>
                  <a:pt x="1" y="287"/>
                  <a:pt x="2" y="290"/>
                  <a:pt x="5" y="290"/>
                </a:cubicBezTo>
                <a:lnTo>
                  <a:pt x="284" y="290"/>
                </a:lnTo>
                <a:cubicBezTo>
                  <a:pt x="287" y="290"/>
                  <a:pt x="289" y="287"/>
                  <a:pt x="288" y="285"/>
                </a:cubicBezTo>
                <a:lnTo>
                  <a:pt x="288" y="5"/>
                </a:lnTo>
                <a:cubicBezTo>
                  <a:pt x="288" y="3"/>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5596185" y="1457433"/>
            <a:ext cx="31424" cy="31533"/>
          </a:xfrm>
          <a:custGeom>
            <a:rect b="b" l="l" r="r" t="t"/>
            <a:pathLst>
              <a:path extrusionOk="0" h="289" w="288">
                <a:moveTo>
                  <a:pt x="4" y="1"/>
                </a:moveTo>
                <a:cubicBezTo>
                  <a:pt x="1" y="1"/>
                  <a:pt x="0" y="2"/>
                  <a:pt x="0" y="4"/>
                </a:cubicBezTo>
                <a:lnTo>
                  <a:pt x="0" y="284"/>
                </a:lnTo>
                <a:cubicBezTo>
                  <a:pt x="0" y="287"/>
                  <a:pt x="1" y="288"/>
                  <a:pt x="4" y="288"/>
                </a:cubicBezTo>
                <a:lnTo>
                  <a:pt x="284" y="288"/>
                </a:lnTo>
                <a:cubicBezTo>
                  <a:pt x="286" y="288"/>
                  <a:pt x="288" y="287"/>
                  <a:pt x="288" y="284"/>
                </a:cubicBezTo>
                <a:lnTo>
                  <a:pt x="288" y="4"/>
                </a:lnTo>
                <a:cubicBezTo>
                  <a:pt x="288" y="2"/>
                  <a:pt x="287" y="1"/>
                  <a:pt x="2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5672561" y="1457433"/>
            <a:ext cx="31642" cy="31533"/>
          </a:xfrm>
          <a:custGeom>
            <a:rect b="b" l="l" r="r" t="t"/>
            <a:pathLst>
              <a:path extrusionOk="0" h="289" w="290">
                <a:moveTo>
                  <a:pt x="5" y="1"/>
                </a:moveTo>
                <a:cubicBezTo>
                  <a:pt x="2" y="1"/>
                  <a:pt x="1" y="2"/>
                  <a:pt x="1" y="4"/>
                </a:cubicBezTo>
                <a:lnTo>
                  <a:pt x="1" y="284"/>
                </a:lnTo>
                <a:cubicBezTo>
                  <a:pt x="1" y="287"/>
                  <a:pt x="2" y="288"/>
                  <a:pt x="5" y="288"/>
                </a:cubicBezTo>
                <a:lnTo>
                  <a:pt x="284" y="288"/>
                </a:lnTo>
                <a:cubicBezTo>
                  <a:pt x="287" y="288"/>
                  <a:pt x="290" y="287"/>
                  <a:pt x="289" y="284"/>
                </a:cubicBezTo>
                <a:lnTo>
                  <a:pt x="289" y="4"/>
                </a:lnTo>
                <a:cubicBezTo>
                  <a:pt x="289" y="2"/>
                  <a:pt x="287" y="1"/>
                  <a:pt x="2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5749156" y="1457433"/>
            <a:ext cx="31751" cy="31533"/>
          </a:xfrm>
          <a:custGeom>
            <a:rect b="b" l="l" r="r" t="t"/>
            <a:pathLst>
              <a:path extrusionOk="0" h="289" w="291">
                <a:moveTo>
                  <a:pt x="5" y="1"/>
                </a:moveTo>
                <a:cubicBezTo>
                  <a:pt x="2" y="1"/>
                  <a:pt x="1" y="2"/>
                  <a:pt x="1" y="4"/>
                </a:cubicBezTo>
                <a:lnTo>
                  <a:pt x="1" y="284"/>
                </a:lnTo>
                <a:cubicBezTo>
                  <a:pt x="1" y="287"/>
                  <a:pt x="2" y="288"/>
                  <a:pt x="5" y="288"/>
                </a:cubicBezTo>
                <a:lnTo>
                  <a:pt x="285" y="288"/>
                </a:lnTo>
                <a:cubicBezTo>
                  <a:pt x="287" y="288"/>
                  <a:pt x="290" y="287"/>
                  <a:pt x="288" y="284"/>
                </a:cubicBezTo>
                <a:lnTo>
                  <a:pt x="288" y="4"/>
                </a:lnTo>
                <a:cubicBezTo>
                  <a:pt x="288" y="2"/>
                  <a:pt x="287" y="1"/>
                  <a:pt x="2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5830224" y="1457433"/>
            <a:ext cx="31751" cy="31533"/>
          </a:xfrm>
          <a:custGeom>
            <a:rect b="b" l="l" r="r" t="t"/>
            <a:pathLst>
              <a:path extrusionOk="0" h="289" w="291">
                <a:moveTo>
                  <a:pt x="5" y="1"/>
                </a:moveTo>
                <a:cubicBezTo>
                  <a:pt x="3" y="1"/>
                  <a:pt x="1" y="2"/>
                  <a:pt x="1" y="4"/>
                </a:cubicBezTo>
                <a:lnTo>
                  <a:pt x="1" y="284"/>
                </a:lnTo>
                <a:cubicBezTo>
                  <a:pt x="1" y="287"/>
                  <a:pt x="3" y="288"/>
                  <a:pt x="5" y="288"/>
                </a:cubicBezTo>
                <a:lnTo>
                  <a:pt x="285" y="288"/>
                </a:lnTo>
                <a:cubicBezTo>
                  <a:pt x="287" y="288"/>
                  <a:pt x="290" y="287"/>
                  <a:pt x="289" y="284"/>
                </a:cubicBezTo>
                <a:lnTo>
                  <a:pt x="289" y="4"/>
                </a:lnTo>
                <a:cubicBezTo>
                  <a:pt x="289" y="2"/>
                  <a:pt x="287" y="1"/>
                  <a:pt x="2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5906927" y="1457433"/>
            <a:ext cx="31642" cy="31533"/>
          </a:xfrm>
          <a:custGeom>
            <a:rect b="b" l="l" r="r" t="t"/>
            <a:pathLst>
              <a:path extrusionOk="0" h="289" w="290">
                <a:moveTo>
                  <a:pt x="4" y="1"/>
                </a:moveTo>
                <a:cubicBezTo>
                  <a:pt x="2" y="1"/>
                  <a:pt x="1" y="2"/>
                  <a:pt x="1" y="4"/>
                </a:cubicBezTo>
                <a:lnTo>
                  <a:pt x="1" y="284"/>
                </a:lnTo>
                <a:cubicBezTo>
                  <a:pt x="1" y="287"/>
                  <a:pt x="2" y="288"/>
                  <a:pt x="4" y="288"/>
                </a:cubicBezTo>
                <a:lnTo>
                  <a:pt x="284" y="288"/>
                </a:lnTo>
                <a:cubicBezTo>
                  <a:pt x="287" y="288"/>
                  <a:pt x="289" y="287"/>
                  <a:pt x="288" y="284"/>
                </a:cubicBezTo>
                <a:lnTo>
                  <a:pt x="288" y="4"/>
                </a:lnTo>
                <a:cubicBezTo>
                  <a:pt x="288" y="2"/>
                  <a:pt x="287" y="1"/>
                  <a:pt x="2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5983522" y="1457433"/>
            <a:ext cx="31642" cy="31533"/>
          </a:xfrm>
          <a:custGeom>
            <a:rect b="b" l="l" r="r" t="t"/>
            <a:pathLst>
              <a:path extrusionOk="0" h="289" w="290">
                <a:moveTo>
                  <a:pt x="5" y="1"/>
                </a:moveTo>
                <a:cubicBezTo>
                  <a:pt x="2" y="1"/>
                  <a:pt x="1" y="2"/>
                  <a:pt x="1" y="4"/>
                </a:cubicBezTo>
                <a:lnTo>
                  <a:pt x="1" y="284"/>
                </a:lnTo>
                <a:cubicBezTo>
                  <a:pt x="1" y="287"/>
                  <a:pt x="2" y="288"/>
                  <a:pt x="5" y="288"/>
                </a:cubicBezTo>
                <a:lnTo>
                  <a:pt x="284" y="288"/>
                </a:lnTo>
                <a:cubicBezTo>
                  <a:pt x="287" y="288"/>
                  <a:pt x="289" y="287"/>
                  <a:pt x="288" y="284"/>
                </a:cubicBezTo>
                <a:lnTo>
                  <a:pt x="288" y="4"/>
                </a:lnTo>
                <a:cubicBezTo>
                  <a:pt x="288" y="2"/>
                  <a:pt x="287" y="1"/>
                  <a:pt x="2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5596185" y="1529554"/>
            <a:ext cx="31424" cy="31533"/>
          </a:xfrm>
          <a:custGeom>
            <a:rect b="b" l="l" r="r" t="t"/>
            <a:pathLst>
              <a:path extrusionOk="0" h="289" w="288">
                <a:moveTo>
                  <a:pt x="4" y="1"/>
                </a:moveTo>
                <a:cubicBezTo>
                  <a:pt x="1" y="1"/>
                  <a:pt x="0" y="2"/>
                  <a:pt x="0" y="5"/>
                </a:cubicBezTo>
                <a:lnTo>
                  <a:pt x="0" y="284"/>
                </a:lnTo>
                <a:cubicBezTo>
                  <a:pt x="0" y="287"/>
                  <a:pt x="1" y="288"/>
                  <a:pt x="4" y="288"/>
                </a:cubicBezTo>
                <a:lnTo>
                  <a:pt x="284" y="288"/>
                </a:lnTo>
                <a:cubicBezTo>
                  <a:pt x="286" y="288"/>
                  <a:pt x="288" y="286"/>
                  <a:pt x="288" y="284"/>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5672561" y="1529554"/>
            <a:ext cx="31642" cy="31533"/>
          </a:xfrm>
          <a:custGeom>
            <a:rect b="b" l="l" r="r" t="t"/>
            <a:pathLst>
              <a:path extrusionOk="0" h="289" w="290">
                <a:moveTo>
                  <a:pt x="5" y="1"/>
                </a:moveTo>
                <a:cubicBezTo>
                  <a:pt x="2" y="1"/>
                  <a:pt x="1" y="2"/>
                  <a:pt x="1" y="5"/>
                </a:cubicBezTo>
                <a:lnTo>
                  <a:pt x="1" y="284"/>
                </a:lnTo>
                <a:cubicBezTo>
                  <a:pt x="1" y="287"/>
                  <a:pt x="2" y="288"/>
                  <a:pt x="5" y="288"/>
                </a:cubicBezTo>
                <a:lnTo>
                  <a:pt x="284" y="288"/>
                </a:lnTo>
                <a:cubicBezTo>
                  <a:pt x="287" y="288"/>
                  <a:pt x="290" y="286"/>
                  <a:pt x="289" y="284"/>
                </a:cubicBezTo>
                <a:lnTo>
                  <a:pt x="289" y="5"/>
                </a:lnTo>
                <a:cubicBezTo>
                  <a:pt x="289"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5749156" y="1529554"/>
            <a:ext cx="31751" cy="31533"/>
          </a:xfrm>
          <a:custGeom>
            <a:rect b="b" l="l" r="r" t="t"/>
            <a:pathLst>
              <a:path extrusionOk="0" h="289" w="291">
                <a:moveTo>
                  <a:pt x="5" y="1"/>
                </a:moveTo>
                <a:cubicBezTo>
                  <a:pt x="2" y="1"/>
                  <a:pt x="1" y="2"/>
                  <a:pt x="1" y="5"/>
                </a:cubicBezTo>
                <a:lnTo>
                  <a:pt x="1" y="284"/>
                </a:lnTo>
                <a:cubicBezTo>
                  <a:pt x="1" y="287"/>
                  <a:pt x="2" y="288"/>
                  <a:pt x="5" y="288"/>
                </a:cubicBezTo>
                <a:lnTo>
                  <a:pt x="285" y="288"/>
                </a:lnTo>
                <a:cubicBezTo>
                  <a:pt x="287" y="288"/>
                  <a:pt x="290" y="286"/>
                  <a:pt x="288" y="284"/>
                </a:cubicBezTo>
                <a:lnTo>
                  <a:pt x="288" y="5"/>
                </a:lnTo>
                <a:cubicBezTo>
                  <a:pt x="288"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5"/>
          <p:cNvSpPr/>
          <p:nvPr/>
        </p:nvSpPr>
        <p:spPr>
          <a:xfrm>
            <a:off x="5830224" y="1529554"/>
            <a:ext cx="31751" cy="31533"/>
          </a:xfrm>
          <a:custGeom>
            <a:rect b="b" l="l" r="r" t="t"/>
            <a:pathLst>
              <a:path extrusionOk="0" h="289" w="291">
                <a:moveTo>
                  <a:pt x="5" y="1"/>
                </a:moveTo>
                <a:cubicBezTo>
                  <a:pt x="3" y="1"/>
                  <a:pt x="1" y="2"/>
                  <a:pt x="1" y="5"/>
                </a:cubicBezTo>
                <a:lnTo>
                  <a:pt x="1" y="284"/>
                </a:lnTo>
                <a:cubicBezTo>
                  <a:pt x="1" y="287"/>
                  <a:pt x="3" y="288"/>
                  <a:pt x="5" y="288"/>
                </a:cubicBezTo>
                <a:lnTo>
                  <a:pt x="285" y="288"/>
                </a:lnTo>
                <a:cubicBezTo>
                  <a:pt x="287" y="288"/>
                  <a:pt x="290" y="286"/>
                  <a:pt x="289" y="284"/>
                </a:cubicBezTo>
                <a:lnTo>
                  <a:pt x="289" y="5"/>
                </a:lnTo>
                <a:cubicBezTo>
                  <a:pt x="289"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5"/>
          <p:cNvSpPr/>
          <p:nvPr/>
        </p:nvSpPr>
        <p:spPr>
          <a:xfrm>
            <a:off x="5906927" y="1529554"/>
            <a:ext cx="31642" cy="31533"/>
          </a:xfrm>
          <a:custGeom>
            <a:rect b="b" l="l" r="r" t="t"/>
            <a:pathLst>
              <a:path extrusionOk="0" h="289" w="290">
                <a:moveTo>
                  <a:pt x="4" y="1"/>
                </a:moveTo>
                <a:cubicBezTo>
                  <a:pt x="2" y="1"/>
                  <a:pt x="1" y="2"/>
                  <a:pt x="1" y="5"/>
                </a:cubicBezTo>
                <a:lnTo>
                  <a:pt x="1" y="284"/>
                </a:lnTo>
                <a:cubicBezTo>
                  <a:pt x="1" y="287"/>
                  <a:pt x="2" y="288"/>
                  <a:pt x="4" y="288"/>
                </a:cubicBezTo>
                <a:lnTo>
                  <a:pt x="284" y="288"/>
                </a:lnTo>
                <a:cubicBezTo>
                  <a:pt x="287" y="288"/>
                  <a:pt x="289" y="286"/>
                  <a:pt x="288" y="284"/>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5"/>
          <p:cNvSpPr/>
          <p:nvPr/>
        </p:nvSpPr>
        <p:spPr>
          <a:xfrm>
            <a:off x="5983522" y="1529554"/>
            <a:ext cx="31642" cy="31533"/>
          </a:xfrm>
          <a:custGeom>
            <a:rect b="b" l="l" r="r" t="t"/>
            <a:pathLst>
              <a:path extrusionOk="0" h="289" w="290">
                <a:moveTo>
                  <a:pt x="5" y="1"/>
                </a:moveTo>
                <a:cubicBezTo>
                  <a:pt x="2" y="1"/>
                  <a:pt x="1" y="2"/>
                  <a:pt x="1" y="5"/>
                </a:cubicBezTo>
                <a:lnTo>
                  <a:pt x="1" y="284"/>
                </a:lnTo>
                <a:cubicBezTo>
                  <a:pt x="1" y="287"/>
                  <a:pt x="2" y="288"/>
                  <a:pt x="5" y="288"/>
                </a:cubicBezTo>
                <a:lnTo>
                  <a:pt x="284" y="288"/>
                </a:lnTo>
                <a:cubicBezTo>
                  <a:pt x="287" y="288"/>
                  <a:pt x="289" y="286"/>
                  <a:pt x="288" y="284"/>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5"/>
          <p:cNvSpPr/>
          <p:nvPr/>
        </p:nvSpPr>
        <p:spPr>
          <a:xfrm>
            <a:off x="5735735" y="3029918"/>
            <a:ext cx="31533" cy="31533"/>
          </a:xfrm>
          <a:custGeom>
            <a:rect b="b" l="l" r="r" t="t"/>
            <a:pathLst>
              <a:path extrusionOk="0" h="289" w="289">
                <a:moveTo>
                  <a:pt x="4" y="1"/>
                </a:moveTo>
                <a:cubicBezTo>
                  <a:pt x="1" y="1"/>
                  <a:pt x="0" y="2"/>
                  <a:pt x="0" y="4"/>
                </a:cubicBezTo>
                <a:lnTo>
                  <a:pt x="0" y="284"/>
                </a:lnTo>
                <a:cubicBezTo>
                  <a:pt x="0" y="287"/>
                  <a:pt x="1" y="288"/>
                  <a:pt x="4" y="288"/>
                </a:cubicBezTo>
                <a:lnTo>
                  <a:pt x="284" y="288"/>
                </a:lnTo>
                <a:cubicBezTo>
                  <a:pt x="287" y="288"/>
                  <a:pt x="289" y="287"/>
                  <a:pt x="288" y="285"/>
                </a:cubicBezTo>
                <a:lnTo>
                  <a:pt x="288" y="4"/>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5"/>
          <p:cNvSpPr/>
          <p:nvPr/>
        </p:nvSpPr>
        <p:spPr>
          <a:xfrm>
            <a:off x="5812330" y="3029918"/>
            <a:ext cx="31642" cy="31533"/>
          </a:xfrm>
          <a:custGeom>
            <a:rect b="b" l="l" r="r" t="t"/>
            <a:pathLst>
              <a:path extrusionOk="0" h="289" w="290">
                <a:moveTo>
                  <a:pt x="4" y="1"/>
                </a:moveTo>
                <a:cubicBezTo>
                  <a:pt x="3" y="1"/>
                  <a:pt x="0" y="2"/>
                  <a:pt x="0" y="4"/>
                </a:cubicBezTo>
                <a:lnTo>
                  <a:pt x="0" y="284"/>
                </a:lnTo>
                <a:cubicBezTo>
                  <a:pt x="0" y="285"/>
                  <a:pt x="1" y="288"/>
                  <a:pt x="4" y="288"/>
                </a:cubicBezTo>
                <a:lnTo>
                  <a:pt x="284" y="288"/>
                </a:lnTo>
                <a:cubicBezTo>
                  <a:pt x="286" y="288"/>
                  <a:pt x="290" y="287"/>
                  <a:pt x="288" y="285"/>
                </a:cubicBezTo>
                <a:lnTo>
                  <a:pt x="288" y="4"/>
                </a:lnTo>
                <a:cubicBezTo>
                  <a:pt x="288" y="2"/>
                  <a:pt x="286"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5"/>
          <p:cNvSpPr/>
          <p:nvPr/>
        </p:nvSpPr>
        <p:spPr>
          <a:xfrm>
            <a:off x="5888815" y="3029918"/>
            <a:ext cx="31642" cy="31533"/>
          </a:xfrm>
          <a:custGeom>
            <a:rect b="b" l="l" r="r" t="t"/>
            <a:pathLst>
              <a:path extrusionOk="0" h="289" w="290">
                <a:moveTo>
                  <a:pt x="5" y="1"/>
                </a:moveTo>
                <a:cubicBezTo>
                  <a:pt x="4" y="1"/>
                  <a:pt x="1" y="2"/>
                  <a:pt x="1" y="4"/>
                </a:cubicBezTo>
                <a:lnTo>
                  <a:pt x="1" y="284"/>
                </a:lnTo>
                <a:cubicBezTo>
                  <a:pt x="1" y="285"/>
                  <a:pt x="3" y="288"/>
                  <a:pt x="5" y="288"/>
                </a:cubicBezTo>
                <a:lnTo>
                  <a:pt x="285" y="288"/>
                </a:lnTo>
                <a:cubicBezTo>
                  <a:pt x="287" y="288"/>
                  <a:pt x="289" y="287"/>
                  <a:pt x="289" y="285"/>
                </a:cubicBezTo>
                <a:lnTo>
                  <a:pt x="289" y="4"/>
                </a:lnTo>
                <a:cubicBezTo>
                  <a:pt x="289"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5"/>
          <p:cNvSpPr/>
          <p:nvPr/>
        </p:nvSpPr>
        <p:spPr>
          <a:xfrm>
            <a:off x="5969992" y="3029700"/>
            <a:ext cx="31642" cy="31751"/>
          </a:xfrm>
          <a:custGeom>
            <a:rect b="b" l="l" r="r" t="t"/>
            <a:pathLst>
              <a:path extrusionOk="0" h="291" w="290">
                <a:moveTo>
                  <a:pt x="6" y="1"/>
                </a:moveTo>
                <a:cubicBezTo>
                  <a:pt x="3" y="1"/>
                  <a:pt x="1" y="4"/>
                  <a:pt x="1" y="6"/>
                </a:cubicBezTo>
                <a:lnTo>
                  <a:pt x="1" y="286"/>
                </a:lnTo>
                <a:cubicBezTo>
                  <a:pt x="1" y="287"/>
                  <a:pt x="2" y="290"/>
                  <a:pt x="4" y="290"/>
                </a:cubicBezTo>
                <a:lnTo>
                  <a:pt x="284" y="290"/>
                </a:lnTo>
                <a:cubicBezTo>
                  <a:pt x="287" y="290"/>
                  <a:pt x="289" y="289"/>
                  <a:pt x="289" y="286"/>
                </a:cubicBezTo>
                <a:lnTo>
                  <a:pt x="289" y="5"/>
                </a:lnTo>
                <a:cubicBezTo>
                  <a:pt x="289" y="3"/>
                  <a:pt x="288"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5"/>
          <p:cNvSpPr/>
          <p:nvPr/>
        </p:nvSpPr>
        <p:spPr>
          <a:xfrm>
            <a:off x="6046478" y="3029918"/>
            <a:ext cx="31751" cy="31533"/>
          </a:xfrm>
          <a:custGeom>
            <a:rect b="b" l="l" r="r" t="t"/>
            <a:pathLst>
              <a:path extrusionOk="0" h="289" w="291">
                <a:moveTo>
                  <a:pt x="4" y="1"/>
                </a:moveTo>
                <a:cubicBezTo>
                  <a:pt x="2" y="1"/>
                  <a:pt x="1" y="2"/>
                  <a:pt x="1" y="4"/>
                </a:cubicBezTo>
                <a:lnTo>
                  <a:pt x="1" y="284"/>
                </a:lnTo>
                <a:cubicBezTo>
                  <a:pt x="1" y="287"/>
                  <a:pt x="2" y="288"/>
                  <a:pt x="4" y="288"/>
                </a:cubicBezTo>
                <a:lnTo>
                  <a:pt x="285" y="288"/>
                </a:lnTo>
                <a:cubicBezTo>
                  <a:pt x="288" y="288"/>
                  <a:pt x="290" y="287"/>
                  <a:pt x="289" y="285"/>
                </a:cubicBezTo>
                <a:lnTo>
                  <a:pt x="289" y="4"/>
                </a:lnTo>
                <a:cubicBezTo>
                  <a:pt x="289" y="2"/>
                  <a:pt x="288"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5"/>
          <p:cNvSpPr/>
          <p:nvPr/>
        </p:nvSpPr>
        <p:spPr>
          <a:xfrm>
            <a:off x="6123181" y="3029700"/>
            <a:ext cx="31751" cy="31751"/>
          </a:xfrm>
          <a:custGeom>
            <a:rect b="b" l="l" r="r" t="t"/>
            <a:pathLst>
              <a:path extrusionOk="0" h="291" w="291">
                <a:moveTo>
                  <a:pt x="6" y="1"/>
                </a:moveTo>
                <a:cubicBezTo>
                  <a:pt x="4" y="1"/>
                  <a:pt x="1" y="4"/>
                  <a:pt x="1" y="6"/>
                </a:cubicBezTo>
                <a:lnTo>
                  <a:pt x="1" y="286"/>
                </a:lnTo>
                <a:cubicBezTo>
                  <a:pt x="1" y="289"/>
                  <a:pt x="2" y="290"/>
                  <a:pt x="5" y="290"/>
                </a:cubicBezTo>
                <a:lnTo>
                  <a:pt x="285" y="290"/>
                </a:lnTo>
                <a:cubicBezTo>
                  <a:pt x="287" y="290"/>
                  <a:pt x="288" y="289"/>
                  <a:pt x="290" y="286"/>
                </a:cubicBezTo>
                <a:lnTo>
                  <a:pt x="290" y="5"/>
                </a:lnTo>
                <a:cubicBezTo>
                  <a:pt x="290" y="3"/>
                  <a:pt x="288" y="1"/>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5"/>
          <p:cNvSpPr/>
          <p:nvPr/>
        </p:nvSpPr>
        <p:spPr>
          <a:xfrm>
            <a:off x="5735735" y="3102039"/>
            <a:ext cx="31533" cy="31533"/>
          </a:xfrm>
          <a:custGeom>
            <a:rect b="b" l="l" r="r" t="t"/>
            <a:pathLst>
              <a:path extrusionOk="0" h="289" w="289">
                <a:moveTo>
                  <a:pt x="4" y="1"/>
                </a:moveTo>
                <a:cubicBezTo>
                  <a:pt x="2" y="1"/>
                  <a:pt x="0" y="2"/>
                  <a:pt x="0" y="5"/>
                </a:cubicBezTo>
                <a:lnTo>
                  <a:pt x="0" y="284"/>
                </a:lnTo>
                <a:cubicBezTo>
                  <a:pt x="0" y="287"/>
                  <a:pt x="1" y="288"/>
                  <a:pt x="4" y="288"/>
                </a:cubicBezTo>
                <a:lnTo>
                  <a:pt x="286" y="288"/>
                </a:lnTo>
                <a:cubicBezTo>
                  <a:pt x="287" y="288"/>
                  <a:pt x="289" y="287"/>
                  <a:pt x="288" y="286"/>
                </a:cubicBezTo>
                <a:lnTo>
                  <a:pt x="288" y="5"/>
                </a:lnTo>
                <a:cubicBezTo>
                  <a:pt x="288" y="2"/>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5"/>
          <p:cNvSpPr/>
          <p:nvPr/>
        </p:nvSpPr>
        <p:spPr>
          <a:xfrm>
            <a:off x="5812112" y="3102039"/>
            <a:ext cx="31860" cy="31533"/>
          </a:xfrm>
          <a:custGeom>
            <a:rect b="b" l="l" r="r" t="t"/>
            <a:pathLst>
              <a:path extrusionOk="0" h="289" w="292">
                <a:moveTo>
                  <a:pt x="5" y="1"/>
                </a:moveTo>
                <a:cubicBezTo>
                  <a:pt x="3" y="1"/>
                  <a:pt x="1" y="2"/>
                  <a:pt x="1" y="5"/>
                </a:cubicBezTo>
                <a:lnTo>
                  <a:pt x="1" y="284"/>
                </a:lnTo>
                <a:cubicBezTo>
                  <a:pt x="1" y="287"/>
                  <a:pt x="2" y="288"/>
                  <a:pt x="5" y="288"/>
                </a:cubicBezTo>
                <a:lnTo>
                  <a:pt x="286" y="288"/>
                </a:lnTo>
                <a:cubicBezTo>
                  <a:pt x="288" y="288"/>
                  <a:pt x="292" y="287"/>
                  <a:pt x="288" y="286"/>
                </a:cubicBezTo>
                <a:lnTo>
                  <a:pt x="288" y="5"/>
                </a:lnTo>
                <a:cubicBezTo>
                  <a:pt x="288" y="2"/>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5"/>
          <p:cNvSpPr/>
          <p:nvPr/>
        </p:nvSpPr>
        <p:spPr>
          <a:xfrm>
            <a:off x="5888815" y="3102039"/>
            <a:ext cx="31642" cy="31533"/>
          </a:xfrm>
          <a:custGeom>
            <a:rect b="b" l="l" r="r" t="t"/>
            <a:pathLst>
              <a:path extrusionOk="0" h="289" w="290">
                <a:moveTo>
                  <a:pt x="5" y="1"/>
                </a:moveTo>
                <a:cubicBezTo>
                  <a:pt x="4" y="1"/>
                  <a:pt x="1" y="2"/>
                  <a:pt x="1" y="5"/>
                </a:cubicBezTo>
                <a:lnTo>
                  <a:pt x="1" y="284"/>
                </a:lnTo>
                <a:cubicBezTo>
                  <a:pt x="1" y="286"/>
                  <a:pt x="3" y="288"/>
                  <a:pt x="5" y="288"/>
                </a:cubicBezTo>
                <a:lnTo>
                  <a:pt x="285" y="288"/>
                </a:lnTo>
                <a:cubicBezTo>
                  <a:pt x="287" y="288"/>
                  <a:pt x="289" y="287"/>
                  <a:pt x="289" y="284"/>
                </a:cubicBezTo>
                <a:lnTo>
                  <a:pt x="289" y="5"/>
                </a:lnTo>
                <a:cubicBezTo>
                  <a:pt x="289" y="3"/>
                  <a:pt x="287" y="1"/>
                  <a:pt x="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5"/>
          <p:cNvSpPr/>
          <p:nvPr/>
        </p:nvSpPr>
        <p:spPr>
          <a:xfrm>
            <a:off x="5970101" y="3101930"/>
            <a:ext cx="31642" cy="31642"/>
          </a:xfrm>
          <a:custGeom>
            <a:rect b="b" l="l" r="r" t="t"/>
            <a:pathLst>
              <a:path extrusionOk="0" h="290" w="290">
                <a:moveTo>
                  <a:pt x="6" y="1"/>
                </a:moveTo>
                <a:cubicBezTo>
                  <a:pt x="3" y="1"/>
                  <a:pt x="1" y="3"/>
                  <a:pt x="1" y="6"/>
                </a:cubicBezTo>
                <a:lnTo>
                  <a:pt x="1" y="285"/>
                </a:lnTo>
                <a:cubicBezTo>
                  <a:pt x="1" y="287"/>
                  <a:pt x="2" y="289"/>
                  <a:pt x="5" y="289"/>
                </a:cubicBezTo>
                <a:lnTo>
                  <a:pt x="284" y="289"/>
                </a:lnTo>
                <a:cubicBezTo>
                  <a:pt x="286" y="289"/>
                  <a:pt x="288" y="288"/>
                  <a:pt x="289" y="285"/>
                </a:cubicBezTo>
                <a:lnTo>
                  <a:pt x="289" y="4"/>
                </a:lnTo>
                <a:cubicBezTo>
                  <a:pt x="289" y="2"/>
                  <a:pt x="288"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5"/>
          <p:cNvSpPr/>
          <p:nvPr/>
        </p:nvSpPr>
        <p:spPr>
          <a:xfrm>
            <a:off x="6046478" y="3102039"/>
            <a:ext cx="31751" cy="31533"/>
          </a:xfrm>
          <a:custGeom>
            <a:rect b="b" l="l" r="r" t="t"/>
            <a:pathLst>
              <a:path extrusionOk="0" h="289" w="291">
                <a:moveTo>
                  <a:pt x="4" y="1"/>
                </a:moveTo>
                <a:cubicBezTo>
                  <a:pt x="3" y="1"/>
                  <a:pt x="1" y="2"/>
                  <a:pt x="1" y="5"/>
                </a:cubicBezTo>
                <a:lnTo>
                  <a:pt x="1" y="284"/>
                </a:lnTo>
                <a:cubicBezTo>
                  <a:pt x="1" y="287"/>
                  <a:pt x="2" y="288"/>
                  <a:pt x="4" y="288"/>
                </a:cubicBezTo>
                <a:lnTo>
                  <a:pt x="285" y="288"/>
                </a:lnTo>
                <a:cubicBezTo>
                  <a:pt x="288" y="288"/>
                  <a:pt x="290" y="287"/>
                  <a:pt x="288" y="284"/>
                </a:cubicBezTo>
                <a:lnTo>
                  <a:pt x="288" y="5"/>
                </a:lnTo>
                <a:cubicBezTo>
                  <a:pt x="288" y="3"/>
                  <a:pt x="287"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5"/>
          <p:cNvSpPr/>
          <p:nvPr/>
        </p:nvSpPr>
        <p:spPr>
          <a:xfrm>
            <a:off x="6123072" y="3101930"/>
            <a:ext cx="31642" cy="31642"/>
          </a:xfrm>
          <a:custGeom>
            <a:rect b="b" l="l" r="r" t="t"/>
            <a:pathLst>
              <a:path extrusionOk="0" h="290" w="290">
                <a:moveTo>
                  <a:pt x="6" y="1"/>
                </a:moveTo>
                <a:cubicBezTo>
                  <a:pt x="3" y="1"/>
                  <a:pt x="1" y="3"/>
                  <a:pt x="1" y="6"/>
                </a:cubicBezTo>
                <a:lnTo>
                  <a:pt x="1" y="285"/>
                </a:lnTo>
                <a:cubicBezTo>
                  <a:pt x="1" y="288"/>
                  <a:pt x="2" y="289"/>
                  <a:pt x="5" y="289"/>
                </a:cubicBezTo>
                <a:lnTo>
                  <a:pt x="286" y="289"/>
                </a:lnTo>
                <a:cubicBezTo>
                  <a:pt x="288" y="289"/>
                  <a:pt x="289" y="288"/>
                  <a:pt x="289" y="284"/>
                </a:cubicBezTo>
                <a:lnTo>
                  <a:pt x="289" y="4"/>
                </a:lnTo>
                <a:cubicBezTo>
                  <a:pt x="289" y="3"/>
                  <a:pt x="288" y="1"/>
                  <a:pt x="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5"/>
          <p:cNvSpPr/>
          <p:nvPr/>
        </p:nvSpPr>
        <p:spPr>
          <a:xfrm>
            <a:off x="5735735" y="3174161"/>
            <a:ext cx="31533" cy="31533"/>
          </a:xfrm>
          <a:custGeom>
            <a:rect b="b" l="l" r="r" t="t"/>
            <a:pathLst>
              <a:path extrusionOk="0" h="289" w="289">
                <a:moveTo>
                  <a:pt x="4" y="1"/>
                </a:moveTo>
                <a:cubicBezTo>
                  <a:pt x="1" y="1"/>
                  <a:pt x="0" y="2"/>
                  <a:pt x="0" y="5"/>
                </a:cubicBezTo>
                <a:lnTo>
                  <a:pt x="0" y="285"/>
                </a:lnTo>
                <a:cubicBezTo>
                  <a:pt x="0" y="287"/>
                  <a:pt x="1" y="288"/>
                  <a:pt x="4" y="288"/>
                </a:cubicBezTo>
                <a:lnTo>
                  <a:pt x="284" y="288"/>
                </a:lnTo>
                <a:cubicBezTo>
                  <a:pt x="287" y="288"/>
                  <a:pt x="289"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5"/>
          <p:cNvSpPr/>
          <p:nvPr/>
        </p:nvSpPr>
        <p:spPr>
          <a:xfrm>
            <a:off x="5812330" y="3174161"/>
            <a:ext cx="31642" cy="31533"/>
          </a:xfrm>
          <a:custGeom>
            <a:rect b="b" l="l" r="r" t="t"/>
            <a:pathLst>
              <a:path extrusionOk="0" h="289" w="290">
                <a:moveTo>
                  <a:pt x="4" y="1"/>
                </a:moveTo>
                <a:cubicBezTo>
                  <a:pt x="1" y="1"/>
                  <a:pt x="0" y="2"/>
                  <a:pt x="0" y="5"/>
                </a:cubicBezTo>
                <a:lnTo>
                  <a:pt x="0" y="285"/>
                </a:lnTo>
                <a:cubicBezTo>
                  <a:pt x="0" y="287"/>
                  <a:pt x="1" y="288"/>
                  <a:pt x="4" y="288"/>
                </a:cubicBezTo>
                <a:lnTo>
                  <a:pt x="284" y="288"/>
                </a:lnTo>
                <a:cubicBezTo>
                  <a:pt x="286" y="288"/>
                  <a:pt x="290" y="286"/>
                  <a:pt x="288" y="285"/>
                </a:cubicBezTo>
                <a:lnTo>
                  <a:pt x="288" y="5"/>
                </a:lnTo>
                <a:cubicBezTo>
                  <a:pt x="288" y="2"/>
                  <a:pt x="286"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5"/>
          <p:cNvSpPr/>
          <p:nvPr/>
        </p:nvSpPr>
        <p:spPr>
          <a:xfrm>
            <a:off x="5888815" y="3174161"/>
            <a:ext cx="31642" cy="31533"/>
          </a:xfrm>
          <a:custGeom>
            <a:rect b="b" l="l" r="r" t="t"/>
            <a:pathLst>
              <a:path extrusionOk="0" h="289" w="290">
                <a:moveTo>
                  <a:pt x="5" y="1"/>
                </a:moveTo>
                <a:cubicBezTo>
                  <a:pt x="3" y="1"/>
                  <a:pt x="1" y="2"/>
                  <a:pt x="1" y="5"/>
                </a:cubicBezTo>
                <a:lnTo>
                  <a:pt x="1" y="285"/>
                </a:lnTo>
                <a:cubicBezTo>
                  <a:pt x="1" y="287"/>
                  <a:pt x="3" y="288"/>
                  <a:pt x="5" y="288"/>
                </a:cubicBezTo>
                <a:lnTo>
                  <a:pt x="285" y="288"/>
                </a:lnTo>
                <a:cubicBezTo>
                  <a:pt x="287" y="288"/>
                  <a:pt x="289" y="286"/>
                  <a:pt x="289" y="285"/>
                </a:cubicBezTo>
                <a:lnTo>
                  <a:pt x="289" y="5"/>
                </a:lnTo>
                <a:cubicBezTo>
                  <a:pt x="289"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5"/>
          <p:cNvSpPr/>
          <p:nvPr/>
        </p:nvSpPr>
        <p:spPr>
          <a:xfrm>
            <a:off x="5969992" y="3174161"/>
            <a:ext cx="31642" cy="31533"/>
          </a:xfrm>
          <a:custGeom>
            <a:rect b="b" l="l" r="r" t="t"/>
            <a:pathLst>
              <a:path extrusionOk="0" h="289" w="290">
                <a:moveTo>
                  <a:pt x="4" y="1"/>
                </a:moveTo>
                <a:cubicBezTo>
                  <a:pt x="2" y="1"/>
                  <a:pt x="1" y="2"/>
                  <a:pt x="1" y="5"/>
                </a:cubicBezTo>
                <a:lnTo>
                  <a:pt x="1" y="285"/>
                </a:lnTo>
                <a:cubicBezTo>
                  <a:pt x="1" y="287"/>
                  <a:pt x="2" y="288"/>
                  <a:pt x="4" y="288"/>
                </a:cubicBezTo>
                <a:lnTo>
                  <a:pt x="284" y="288"/>
                </a:lnTo>
                <a:cubicBezTo>
                  <a:pt x="287" y="288"/>
                  <a:pt x="289"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5"/>
          <p:cNvSpPr/>
          <p:nvPr/>
        </p:nvSpPr>
        <p:spPr>
          <a:xfrm>
            <a:off x="6046587" y="3174161"/>
            <a:ext cx="31642" cy="31533"/>
          </a:xfrm>
          <a:custGeom>
            <a:rect b="b" l="l" r="r" t="t"/>
            <a:pathLst>
              <a:path extrusionOk="0" h="289" w="290">
                <a:moveTo>
                  <a:pt x="5" y="1"/>
                </a:moveTo>
                <a:cubicBezTo>
                  <a:pt x="2" y="1"/>
                  <a:pt x="1" y="2"/>
                  <a:pt x="1" y="5"/>
                </a:cubicBezTo>
                <a:lnTo>
                  <a:pt x="1" y="285"/>
                </a:lnTo>
                <a:cubicBezTo>
                  <a:pt x="1" y="287"/>
                  <a:pt x="2" y="288"/>
                  <a:pt x="5" y="288"/>
                </a:cubicBezTo>
                <a:lnTo>
                  <a:pt x="284" y="288"/>
                </a:lnTo>
                <a:cubicBezTo>
                  <a:pt x="287" y="288"/>
                  <a:pt x="289" y="286"/>
                  <a:pt x="288" y="285"/>
                </a:cubicBezTo>
                <a:lnTo>
                  <a:pt x="288" y="5"/>
                </a:lnTo>
                <a:cubicBezTo>
                  <a:pt x="288" y="2"/>
                  <a:pt x="287" y="1"/>
                  <a:pt x="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5"/>
          <p:cNvSpPr/>
          <p:nvPr/>
        </p:nvSpPr>
        <p:spPr>
          <a:xfrm>
            <a:off x="6123181" y="3174161"/>
            <a:ext cx="31533" cy="31533"/>
          </a:xfrm>
          <a:custGeom>
            <a:rect b="b" l="l" r="r" t="t"/>
            <a:pathLst>
              <a:path extrusionOk="0" h="289" w="289">
                <a:moveTo>
                  <a:pt x="5" y="1"/>
                </a:moveTo>
                <a:cubicBezTo>
                  <a:pt x="2" y="1"/>
                  <a:pt x="1" y="2"/>
                  <a:pt x="1" y="5"/>
                </a:cubicBezTo>
                <a:lnTo>
                  <a:pt x="1" y="285"/>
                </a:lnTo>
                <a:cubicBezTo>
                  <a:pt x="1" y="287"/>
                  <a:pt x="2" y="288"/>
                  <a:pt x="5" y="288"/>
                </a:cubicBezTo>
                <a:lnTo>
                  <a:pt x="285" y="288"/>
                </a:lnTo>
                <a:cubicBezTo>
                  <a:pt x="287" y="288"/>
                  <a:pt x="288" y="286"/>
                  <a:pt x="288" y="285"/>
                </a:cubicBezTo>
                <a:lnTo>
                  <a:pt x="288" y="5"/>
                </a:lnTo>
                <a:cubicBezTo>
                  <a:pt x="288" y="2"/>
                  <a:pt x="287" y="1"/>
                  <a:pt x="2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5"/>
          <p:cNvSpPr/>
          <p:nvPr/>
        </p:nvSpPr>
        <p:spPr>
          <a:xfrm>
            <a:off x="3273692" y="2822501"/>
            <a:ext cx="19967" cy="162356"/>
          </a:xfrm>
          <a:custGeom>
            <a:rect b="b" l="l" r="r" t="t"/>
            <a:pathLst>
              <a:path extrusionOk="0" h="1488" w="183">
                <a:moveTo>
                  <a:pt x="1" y="0"/>
                </a:moveTo>
                <a:lnTo>
                  <a:pt x="1" y="1487"/>
                </a:lnTo>
                <a:lnTo>
                  <a:pt x="183" y="1487"/>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5"/>
          <p:cNvSpPr/>
          <p:nvPr/>
        </p:nvSpPr>
        <p:spPr>
          <a:xfrm>
            <a:off x="3155200" y="2795442"/>
            <a:ext cx="138461" cy="90234"/>
          </a:xfrm>
          <a:custGeom>
            <a:rect b="b" l="l" r="r" t="t"/>
            <a:pathLst>
              <a:path extrusionOk="0" h="827" w="1269">
                <a:moveTo>
                  <a:pt x="0" y="1"/>
                </a:moveTo>
                <a:lnTo>
                  <a:pt x="327" y="413"/>
                </a:lnTo>
                <a:lnTo>
                  <a:pt x="0" y="827"/>
                </a:lnTo>
                <a:lnTo>
                  <a:pt x="1269" y="827"/>
                </a:lnTo>
                <a:lnTo>
                  <a:pt x="12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5"/>
          <p:cNvSpPr/>
          <p:nvPr/>
        </p:nvSpPr>
        <p:spPr>
          <a:xfrm>
            <a:off x="4108048" y="2142968"/>
            <a:ext cx="161265" cy="72013"/>
          </a:xfrm>
          <a:custGeom>
            <a:rect b="b" l="l" r="r" t="t"/>
            <a:pathLst>
              <a:path extrusionOk="0" h="660" w="1478">
                <a:moveTo>
                  <a:pt x="764" y="0"/>
                </a:moveTo>
                <a:cubicBezTo>
                  <a:pt x="546" y="0"/>
                  <a:pt x="435" y="167"/>
                  <a:pt x="431" y="338"/>
                </a:cubicBezTo>
                <a:cubicBezTo>
                  <a:pt x="396" y="324"/>
                  <a:pt x="357" y="315"/>
                  <a:pt x="313" y="315"/>
                </a:cubicBezTo>
                <a:cubicBezTo>
                  <a:pt x="99" y="315"/>
                  <a:pt x="0" y="495"/>
                  <a:pt x="16" y="659"/>
                </a:cubicBezTo>
                <a:lnTo>
                  <a:pt x="1478" y="659"/>
                </a:lnTo>
                <a:lnTo>
                  <a:pt x="1478" y="658"/>
                </a:lnTo>
                <a:cubicBezTo>
                  <a:pt x="1478" y="432"/>
                  <a:pt x="1300" y="251"/>
                  <a:pt x="1082" y="229"/>
                </a:cubicBezTo>
                <a:cubicBezTo>
                  <a:pt x="1043" y="103"/>
                  <a:pt x="937" y="0"/>
                  <a:pt x="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908" name="Google Shape;1908;p35"/>
          <p:cNvSpPr/>
          <p:nvPr/>
        </p:nvSpPr>
        <p:spPr>
          <a:xfrm>
            <a:off x="4297680" y="2154206"/>
            <a:ext cx="129623" cy="60665"/>
          </a:xfrm>
          <a:custGeom>
            <a:rect b="b" l="l" r="r" t="t"/>
            <a:pathLst>
              <a:path extrusionOk="0" h="556" w="1188">
                <a:moveTo>
                  <a:pt x="591" y="1"/>
                </a:moveTo>
                <a:cubicBezTo>
                  <a:pt x="406" y="1"/>
                  <a:pt x="321" y="156"/>
                  <a:pt x="336" y="298"/>
                </a:cubicBezTo>
                <a:cubicBezTo>
                  <a:pt x="310" y="289"/>
                  <a:pt x="282" y="283"/>
                  <a:pt x="248" y="283"/>
                </a:cubicBezTo>
                <a:cubicBezTo>
                  <a:pt x="78" y="283"/>
                  <a:pt x="0" y="423"/>
                  <a:pt x="12" y="555"/>
                </a:cubicBezTo>
                <a:lnTo>
                  <a:pt x="1187" y="555"/>
                </a:lnTo>
                <a:cubicBezTo>
                  <a:pt x="1187" y="397"/>
                  <a:pt x="1085" y="240"/>
                  <a:pt x="881" y="240"/>
                </a:cubicBezTo>
                <a:cubicBezTo>
                  <a:pt x="870" y="240"/>
                  <a:pt x="858" y="241"/>
                  <a:pt x="847" y="241"/>
                </a:cubicBezTo>
                <a:cubicBezTo>
                  <a:pt x="836" y="116"/>
                  <a:pt x="752" y="1"/>
                  <a:pt x="5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5"/>
          <p:cNvSpPr/>
          <p:nvPr/>
        </p:nvSpPr>
        <p:spPr>
          <a:xfrm>
            <a:off x="4464725" y="2142968"/>
            <a:ext cx="161265" cy="72013"/>
          </a:xfrm>
          <a:custGeom>
            <a:rect b="b" l="l" r="r" t="t"/>
            <a:pathLst>
              <a:path extrusionOk="0" h="660" w="1478">
                <a:moveTo>
                  <a:pt x="764" y="0"/>
                </a:moveTo>
                <a:cubicBezTo>
                  <a:pt x="546" y="0"/>
                  <a:pt x="435" y="167"/>
                  <a:pt x="431" y="338"/>
                </a:cubicBezTo>
                <a:cubicBezTo>
                  <a:pt x="396" y="324"/>
                  <a:pt x="357" y="315"/>
                  <a:pt x="313" y="315"/>
                </a:cubicBezTo>
                <a:cubicBezTo>
                  <a:pt x="99" y="315"/>
                  <a:pt x="0" y="495"/>
                  <a:pt x="16" y="659"/>
                </a:cubicBezTo>
                <a:lnTo>
                  <a:pt x="1478" y="659"/>
                </a:lnTo>
                <a:lnTo>
                  <a:pt x="1478" y="658"/>
                </a:lnTo>
                <a:cubicBezTo>
                  <a:pt x="1478" y="432"/>
                  <a:pt x="1301" y="251"/>
                  <a:pt x="1082" y="229"/>
                </a:cubicBezTo>
                <a:cubicBezTo>
                  <a:pt x="1043" y="103"/>
                  <a:pt x="937" y="0"/>
                  <a:pt x="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5"/>
          <p:cNvSpPr/>
          <p:nvPr/>
        </p:nvSpPr>
        <p:spPr>
          <a:xfrm>
            <a:off x="4654357" y="2154206"/>
            <a:ext cx="129623" cy="60665"/>
          </a:xfrm>
          <a:custGeom>
            <a:rect b="b" l="l" r="r" t="t"/>
            <a:pathLst>
              <a:path extrusionOk="0" h="556" w="1188">
                <a:moveTo>
                  <a:pt x="591" y="1"/>
                </a:moveTo>
                <a:cubicBezTo>
                  <a:pt x="406" y="1"/>
                  <a:pt x="321" y="156"/>
                  <a:pt x="336" y="298"/>
                </a:cubicBezTo>
                <a:cubicBezTo>
                  <a:pt x="311" y="289"/>
                  <a:pt x="282" y="283"/>
                  <a:pt x="248" y="283"/>
                </a:cubicBezTo>
                <a:cubicBezTo>
                  <a:pt x="78" y="283"/>
                  <a:pt x="1" y="423"/>
                  <a:pt x="12" y="555"/>
                </a:cubicBezTo>
                <a:lnTo>
                  <a:pt x="1187" y="555"/>
                </a:lnTo>
                <a:cubicBezTo>
                  <a:pt x="1187" y="397"/>
                  <a:pt x="1085" y="240"/>
                  <a:pt x="881" y="240"/>
                </a:cubicBezTo>
                <a:cubicBezTo>
                  <a:pt x="870" y="240"/>
                  <a:pt x="858" y="241"/>
                  <a:pt x="847" y="241"/>
                </a:cubicBezTo>
                <a:cubicBezTo>
                  <a:pt x="836" y="116"/>
                  <a:pt x="753" y="1"/>
                  <a:pt x="5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5"/>
          <p:cNvSpPr/>
          <p:nvPr/>
        </p:nvSpPr>
        <p:spPr>
          <a:xfrm>
            <a:off x="4821293" y="2142968"/>
            <a:ext cx="161374" cy="72013"/>
          </a:xfrm>
          <a:custGeom>
            <a:rect b="b" l="l" r="r" t="t"/>
            <a:pathLst>
              <a:path extrusionOk="0" h="660" w="1479">
                <a:moveTo>
                  <a:pt x="766" y="0"/>
                </a:moveTo>
                <a:cubicBezTo>
                  <a:pt x="548" y="0"/>
                  <a:pt x="436" y="167"/>
                  <a:pt x="432" y="338"/>
                </a:cubicBezTo>
                <a:cubicBezTo>
                  <a:pt x="397" y="324"/>
                  <a:pt x="358" y="315"/>
                  <a:pt x="313" y="315"/>
                </a:cubicBezTo>
                <a:cubicBezTo>
                  <a:pt x="99" y="315"/>
                  <a:pt x="0" y="495"/>
                  <a:pt x="17" y="659"/>
                </a:cubicBezTo>
                <a:lnTo>
                  <a:pt x="1479" y="659"/>
                </a:lnTo>
                <a:lnTo>
                  <a:pt x="1479" y="658"/>
                </a:lnTo>
                <a:cubicBezTo>
                  <a:pt x="1479" y="432"/>
                  <a:pt x="1302" y="251"/>
                  <a:pt x="1083" y="229"/>
                </a:cubicBezTo>
                <a:cubicBezTo>
                  <a:pt x="1044" y="103"/>
                  <a:pt x="938" y="0"/>
                  <a:pt x="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5"/>
          <p:cNvSpPr/>
          <p:nvPr/>
        </p:nvSpPr>
        <p:spPr>
          <a:xfrm>
            <a:off x="2865516" y="4399459"/>
            <a:ext cx="129623" cy="60665"/>
          </a:xfrm>
          <a:custGeom>
            <a:rect b="b" l="l" r="r" t="t"/>
            <a:pathLst>
              <a:path extrusionOk="0" h="556" w="1188">
                <a:moveTo>
                  <a:pt x="592" y="0"/>
                </a:moveTo>
                <a:cubicBezTo>
                  <a:pt x="406" y="0"/>
                  <a:pt x="322" y="157"/>
                  <a:pt x="338" y="298"/>
                </a:cubicBezTo>
                <a:cubicBezTo>
                  <a:pt x="312" y="289"/>
                  <a:pt x="282" y="282"/>
                  <a:pt x="250" y="282"/>
                </a:cubicBezTo>
                <a:cubicBezTo>
                  <a:pt x="79" y="282"/>
                  <a:pt x="1" y="424"/>
                  <a:pt x="12" y="555"/>
                </a:cubicBezTo>
                <a:lnTo>
                  <a:pt x="1188" y="555"/>
                </a:lnTo>
                <a:cubicBezTo>
                  <a:pt x="1187" y="396"/>
                  <a:pt x="1085" y="239"/>
                  <a:pt x="882" y="239"/>
                </a:cubicBezTo>
                <a:cubicBezTo>
                  <a:pt x="871" y="239"/>
                  <a:pt x="859" y="240"/>
                  <a:pt x="848" y="240"/>
                </a:cubicBezTo>
                <a:cubicBezTo>
                  <a:pt x="838" y="117"/>
                  <a:pt x="753" y="0"/>
                  <a:pt x="592" y="0"/>
                </a:cubicBezTo>
                <a:close/>
                <a:moveTo>
                  <a:pt x="1188" y="555"/>
                </a:moveTo>
                <a:lnTo>
                  <a:pt x="1188" y="555"/>
                </a:lnTo>
                <a:cubicBezTo>
                  <a:pt x="1188" y="555"/>
                  <a:pt x="1188" y="555"/>
                  <a:pt x="1188" y="556"/>
                </a:cubicBezTo>
                <a:lnTo>
                  <a:pt x="1188" y="55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5"/>
          <p:cNvSpPr/>
          <p:nvPr/>
        </p:nvSpPr>
        <p:spPr>
          <a:xfrm>
            <a:off x="3032562" y="4388112"/>
            <a:ext cx="161374" cy="72122"/>
          </a:xfrm>
          <a:custGeom>
            <a:rect b="b" l="l" r="r" t="t"/>
            <a:pathLst>
              <a:path extrusionOk="0" h="661" w="1479">
                <a:moveTo>
                  <a:pt x="766" y="1"/>
                </a:moveTo>
                <a:cubicBezTo>
                  <a:pt x="547" y="1"/>
                  <a:pt x="436" y="168"/>
                  <a:pt x="432" y="338"/>
                </a:cubicBezTo>
                <a:cubicBezTo>
                  <a:pt x="398" y="324"/>
                  <a:pt x="358" y="316"/>
                  <a:pt x="315" y="316"/>
                </a:cubicBezTo>
                <a:cubicBezTo>
                  <a:pt x="101" y="316"/>
                  <a:pt x="1" y="495"/>
                  <a:pt x="18" y="661"/>
                </a:cubicBezTo>
                <a:lnTo>
                  <a:pt x="1478" y="661"/>
                </a:lnTo>
                <a:lnTo>
                  <a:pt x="1478" y="660"/>
                </a:lnTo>
                <a:cubicBezTo>
                  <a:pt x="1478" y="432"/>
                  <a:pt x="1302" y="251"/>
                  <a:pt x="1083" y="230"/>
                </a:cubicBezTo>
                <a:cubicBezTo>
                  <a:pt x="1043" y="103"/>
                  <a:pt x="939" y="1"/>
                  <a:pt x="7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5"/>
          <p:cNvSpPr/>
          <p:nvPr/>
        </p:nvSpPr>
        <p:spPr>
          <a:xfrm>
            <a:off x="3222302" y="4399459"/>
            <a:ext cx="129514" cy="60665"/>
          </a:xfrm>
          <a:custGeom>
            <a:rect b="b" l="l" r="r" t="t"/>
            <a:pathLst>
              <a:path extrusionOk="0" h="556" w="1187">
                <a:moveTo>
                  <a:pt x="591" y="0"/>
                </a:moveTo>
                <a:cubicBezTo>
                  <a:pt x="405" y="0"/>
                  <a:pt x="321" y="157"/>
                  <a:pt x="337" y="298"/>
                </a:cubicBezTo>
                <a:cubicBezTo>
                  <a:pt x="311" y="289"/>
                  <a:pt x="281" y="282"/>
                  <a:pt x="249" y="282"/>
                </a:cubicBezTo>
                <a:cubicBezTo>
                  <a:pt x="78" y="282"/>
                  <a:pt x="0" y="424"/>
                  <a:pt x="11" y="555"/>
                </a:cubicBezTo>
                <a:lnTo>
                  <a:pt x="1187" y="555"/>
                </a:lnTo>
                <a:cubicBezTo>
                  <a:pt x="1187" y="396"/>
                  <a:pt x="1084" y="239"/>
                  <a:pt x="881" y="239"/>
                </a:cubicBezTo>
                <a:cubicBezTo>
                  <a:pt x="870" y="239"/>
                  <a:pt x="859" y="240"/>
                  <a:pt x="847" y="240"/>
                </a:cubicBezTo>
                <a:cubicBezTo>
                  <a:pt x="837" y="117"/>
                  <a:pt x="752" y="0"/>
                  <a:pt x="591" y="0"/>
                </a:cubicBezTo>
                <a:close/>
                <a:moveTo>
                  <a:pt x="1187" y="555"/>
                </a:moveTo>
                <a:lnTo>
                  <a:pt x="1187" y="555"/>
                </a:lnTo>
                <a:cubicBezTo>
                  <a:pt x="1187" y="555"/>
                  <a:pt x="1187" y="555"/>
                  <a:pt x="1187" y="556"/>
                </a:cubicBezTo>
                <a:lnTo>
                  <a:pt x="1187" y="55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5"/>
          <p:cNvSpPr/>
          <p:nvPr/>
        </p:nvSpPr>
        <p:spPr>
          <a:xfrm>
            <a:off x="3389020" y="4388112"/>
            <a:ext cx="161483" cy="72122"/>
          </a:xfrm>
          <a:custGeom>
            <a:rect b="b" l="l" r="r" t="t"/>
            <a:pathLst>
              <a:path extrusionOk="0" h="661" w="1480">
                <a:moveTo>
                  <a:pt x="767" y="1"/>
                </a:moveTo>
                <a:cubicBezTo>
                  <a:pt x="548" y="1"/>
                  <a:pt x="437" y="168"/>
                  <a:pt x="432" y="338"/>
                </a:cubicBezTo>
                <a:cubicBezTo>
                  <a:pt x="399" y="324"/>
                  <a:pt x="359" y="316"/>
                  <a:pt x="314" y="316"/>
                </a:cubicBezTo>
                <a:cubicBezTo>
                  <a:pt x="100" y="316"/>
                  <a:pt x="1" y="495"/>
                  <a:pt x="17" y="661"/>
                </a:cubicBezTo>
                <a:lnTo>
                  <a:pt x="1479" y="661"/>
                </a:lnTo>
                <a:lnTo>
                  <a:pt x="1479" y="660"/>
                </a:lnTo>
                <a:cubicBezTo>
                  <a:pt x="1479" y="432"/>
                  <a:pt x="1302" y="251"/>
                  <a:pt x="1084" y="230"/>
                </a:cubicBezTo>
                <a:cubicBezTo>
                  <a:pt x="1044" y="103"/>
                  <a:pt x="939" y="1"/>
                  <a:pt x="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5"/>
          <p:cNvSpPr/>
          <p:nvPr/>
        </p:nvSpPr>
        <p:spPr>
          <a:xfrm>
            <a:off x="5405681" y="2474224"/>
            <a:ext cx="161155" cy="72122"/>
          </a:xfrm>
          <a:custGeom>
            <a:rect b="b" l="l" r="r" t="t"/>
            <a:pathLst>
              <a:path extrusionOk="0" h="661" w="1477">
                <a:moveTo>
                  <a:pt x="765" y="0"/>
                </a:moveTo>
                <a:cubicBezTo>
                  <a:pt x="546" y="0"/>
                  <a:pt x="435" y="168"/>
                  <a:pt x="431" y="338"/>
                </a:cubicBezTo>
                <a:cubicBezTo>
                  <a:pt x="397" y="323"/>
                  <a:pt x="357" y="316"/>
                  <a:pt x="314" y="316"/>
                </a:cubicBezTo>
                <a:cubicBezTo>
                  <a:pt x="100" y="316"/>
                  <a:pt x="1" y="495"/>
                  <a:pt x="17" y="660"/>
                </a:cubicBezTo>
                <a:lnTo>
                  <a:pt x="1477" y="660"/>
                </a:lnTo>
                <a:lnTo>
                  <a:pt x="1477" y="659"/>
                </a:lnTo>
                <a:cubicBezTo>
                  <a:pt x="1477" y="432"/>
                  <a:pt x="1301" y="251"/>
                  <a:pt x="1082" y="229"/>
                </a:cubicBezTo>
                <a:cubicBezTo>
                  <a:pt x="1042" y="102"/>
                  <a:pt x="938" y="0"/>
                  <a:pt x="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5"/>
          <p:cNvSpPr/>
          <p:nvPr/>
        </p:nvSpPr>
        <p:spPr>
          <a:xfrm>
            <a:off x="5595421" y="2485462"/>
            <a:ext cx="129623" cy="60774"/>
          </a:xfrm>
          <a:custGeom>
            <a:rect b="b" l="l" r="r" t="t"/>
            <a:pathLst>
              <a:path extrusionOk="0" h="557" w="1188">
                <a:moveTo>
                  <a:pt x="591" y="0"/>
                </a:moveTo>
                <a:cubicBezTo>
                  <a:pt x="406" y="0"/>
                  <a:pt x="321" y="157"/>
                  <a:pt x="337" y="299"/>
                </a:cubicBezTo>
                <a:cubicBezTo>
                  <a:pt x="311" y="290"/>
                  <a:pt x="282" y="283"/>
                  <a:pt x="249" y="283"/>
                </a:cubicBezTo>
                <a:cubicBezTo>
                  <a:pt x="79" y="283"/>
                  <a:pt x="1" y="424"/>
                  <a:pt x="12" y="556"/>
                </a:cubicBezTo>
                <a:lnTo>
                  <a:pt x="1188" y="556"/>
                </a:lnTo>
                <a:cubicBezTo>
                  <a:pt x="1188" y="397"/>
                  <a:pt x="1086" y="240"/>
                  <a:pt x="882" y="240"/>
                </a:cubicBezTo>
                <a:cubicBezTo>
                  <a:pt x="871" y="240"/>
                  <a:pt x="858" y="241"/>
                  <a:pt x="847" y="241"/>
                </a:cubicBezTo>
                <a:cubicBezTo>
                  <a:pt x="837" y="117"/>
                  <a:pt x="753" y="0"/>
                  <a:pt x="5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5"/>
          <p:cNvSpPr/>
          <p:nvPr/>
        </p:nvSpPr>
        <p:spPr>
          <a:xfrm>
            <a:off x="5762358" y="2474224"/>
            <a:ext cx="161265" cy="72122"/>
          </a:xfrm>
          <a:custGeom>
            <a:rect b="b" l="l" r="r" t="t"/>
            <a:pathLst>
              <a:path extrusionOk="0" h="661" w="1478">
                <a:moveTo>
                  <a:pt x="765" y="0"/>
                </a:moveTo>
                <a:cubicBezTo>
                  <a:pt x="546" y="0"/>
                  <a:pt x="435" y="168"/>
                  <a:pt x="431" y="338"/>
                </a:cubicBezTo>
                <a:cubicBezTo>
                  <a:pt x="397" y="323"/>
                  <a:pt x="357" y="316"/>
                  <a:pt x="314" y="316"/>
                </a:cubicBezTo>
                <a:cubicBezTo>
                  <a:pt x="100" y="316"/>
                  <a:pt x="1" y="495"/>
                  <a:pt x="17" y="660"/>
                </a:cubicBezTo>
                <a:lnTo>
                  <a:pt x="1477" y="660"/>
                </a:lnTo>
                <a:lnTo>
                  <a:pt x="1477" y="659"/>
                </a:lnTo>
                <a:cubicBezTo>
                  <a:pt x="1477" y="432"/>
                  <a:pt x="1301" y="251"/>
                  <a:pt x="1082" y="229"/>
                </a:cubicBezTo>
                <a:cubicBezTo>
                  <a:pt x="1042" y="102"/>
                  <a:pt x="938" y="0"/>
                  <a:pt x="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5"/>
          <p:cNvSpPr/>
          <p:nvPr/>
        </p:nvSpPr>
        <p:spPr>
          <a:xfrm>
            <a:off x="5952207" y="2485462"/>
            <a:ext cx="129514" cy="60774"/>
          </a:xfrm>
          <a:custGeom>
            <a:rect b="b" l="l" r="r" t="t"/>
            <a:pathLst>
              <a:path extrusionOk="0" h="557" w="1187">
                <a:moveTo>
                  <a:pt x="590" y="0"/>
                </a:moveTo>
                <a:cubicBezTo>
                  <a:pt x="405" y="0"/>
                  <a:pt x="320" y="157"/>
                  <a:pt x="336" y="299"/>
                </a:cubicBezTo>
                <a:cubicBezTo>
                  <a:pt x="310" y="290"/>
                  <a:pt x="281" y="283"/>
                  <a:pt x="248" y="283"/>
                </a:cubicBezTo>
                <a:cubicBezTo>
                  <a:pt x="78" y="283"/>
                  <a:pt x="0" y="424"/>
                  <a:pt x="11" y="556"/>
                </a:cubicBezTo>
                <a:lnTo>
                  <a:pt x="1187" y="556"/>
                </a:lnTo>
                <a:cubicBezTo>
                  <a:pt x="1187" y="397"/>
                  <a:pt x="1085" y="240"/>
                  <a:pt x="881" y="240"/>
                </a:cubicBezTo>
                <a:cubicBezTo>
                  <a:pt x="870" y="240"/>
                  <a:pt x="857" y="241"/>
                  <a:pt x="846" y="241"/>
                </a:cubicBezTo>
                <a:cubicBezTo>
                  <a:pt x="836" y="117"/>
                  <a:pt x="752" y="0"/>
                  <a:pt x="5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5"/>
          <p:cNvSpPr/>
          <p:nvPr/>
        </p:nvSpPr>
        <p:spPr>
          <a:xfrm>
            <a:off x="6118817" y="2474224"/>
            <a:ext cx="161483" cy="72122"/>
          </a:xfrm>
          <a:custGeom>
            <a:rect b="b" l="l" r="r" t="t"/>
            <a:pathLst>
              <a:path extrusionOk="0" h="661" w="1480">
                <a:moveTo>
                  <a:pt x="767" y="0"/>
                </a:moveTo>
                <a:cubicBezTo>
                  <a:pt x="548" y="0"/>
                  <a:pt x="438" y="168"/>
                  <a:pt x="433" y="338"/>
                </a:cubicBezTo>
                <a:cubicBezTo>
                  <a:pt x="399" y="323"/>
                  <a:pt x="359" y="316"/>
                  <a:pt x="315" y="316"/>
                </a:cubicBezTo>
                <a:cubicBezTo>
                  <a:pt x="101" y="316"/>
                  <a:pt x="1" y="495"/>
                  <a:pt x="18" y="660"/>
                </a:cubicBezTo>
                <a:lnTo>
                  <a:pt x="1479" y="660"/>
                </a:lnTo>
                <a:lnTo>
                  <a:pt x="1479" y="659"/>
                </a:lnTo>
                <a:cubicBezTo>
                  <a:pt x="1479" y="432"/>
                  <a:pt x="1303" y="251"/>
                  <a:pt x="1084" y="229"/>
                </a:cubicBezTo>
                <a:cubicBezTo>
                  <a:pt x="1044" y="102"/>
                  <a:pt x="940" y="0"/>
                  <a:pt x="7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5"/>
          <p:cNvSpPr/>
          <p:nvPr/>
        </p:nvSpPr>
        <p:spPr>
          <a:xfrm>
            <a:off x="5723624" y="3651733"/>
            <a:ext cx="161374" cy="72122"/>
          </a:xfrm>
          <a:custGeom>
            <a:rect b="b" l="l" r="r" t="t"/>
            <a:pathLst>
              <a:path extrusionOk="0" h="661" w="1479">
                <a:moveTo>
                  <a:pt x="766" y="1"/>
                </a:moveTo>
                <a:cubicBezTo>
                  <a:pt x="547" y="1"/>
                  <a:pt x="435" y="168"/>
                  <a:pt x="432" y="338"/>
                </a:cubicBezTo>
                <a:cubicBezTo>
                  <a:pt x="398" y="324"/>
                  <a:pt x="358" y="316"/>
                  <a:pt x="315" y="316"/>
                </a:cubicBezTo>
                <a:cubicBezTo>
                  <a:pt x="101" y="316"/>
                  <a:pt x="1" y="495"/>
                  <a:pt x="18" y="661"/>
                </a:cubicBezTo>
                <a:lnTo>
                  <a:pt x="1478" y="661"/>
                </a:lnTo>
                <a:lnTo>
                  <a:pt x="1478" y="659"/>
                </a:lnTo>
                <a:cubicBezTo>
                  <a:pt x="1478" y="433"/>
                  <a:pt x="1302" y="251"/>
                  <a:pt x="1083" y="229"/>
                </a:cubicBezTo>
                <a:cubicBezTo>
                  <a:pt x="1043" y="103"/>
                  <a:pt x="939" y="1"/>
                  <a:pt x="7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5"/>
          <p:cNvSpPr/>
          <p:nvPr/>
        </p:nvSpPr>
        <p:spPr>
          <a:xfrm>
            <a:off x="5913474" y="3663080"/>
            <a:ext cx="129514" cy="60556"/>
          </a:xfrm>
          <a:custGeom>
            <a:rect b="b" l="l" r="r" t="t"/>
            <a:pathLst>
              <a:path extrusionOk="0" h="555" w="1187">
                <a:moveTo>
                  <a:pt x="591" y="0"/>
                </a:moveTo>
                <a:cubicBezTo>
                  <a:pt x="406" y="0"/>
                  <a:pt x="321" y="156"/>
                  <a:pt x="337" y="298"/>
                </a:cubicBezTo>
                <a:cubicBezTo>
                  <a:pt x="311" y="289"/>
                  <a:pt x="281" y="282"/>
                  <a:pt x="249" y="282"/>
                </a:cubicBezTo>
                <a:cubicBezTo>
                  <a:pt x="79" y="282"/>
                  <a:pt x="0" y="424"/>
                  <a:pt x="12" y="555"/>
                </a:cubicBezTo>
                <a:lnTo>
                  <a:pt x="1187" y="555"/>
                </a:lnTo>
                <a:cubicBezTo>
                  <a:pt x="1187" y="396"/>
                  <a:pt x="1085" y="240"/>
                  <a:pt x="882" y="240"/>
                </a:cubicBezTo>
                <a:cubicBezTo>
                  <a:pt x="870" y="240"/>
                  <a:pt x="858" y="241"/>
                  <a:pt x="847" y="241"/>
                </a:cubicBezTo>
                <a:cubicBezTo>
                  <a:pt x="837" y="117"/>
                  <a:pt x="752" y="0"/>
                  <a:pt x="5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5"/>
          <p:cNvSpPr/>
          <p:nvPr/>
        </p:nvSpPr>
        <p:spPr>
          <a:xfrm>
            <a:off x="6080301" y="3651733"/>
            <a:ext cx="161374" cy="72122"/>
          </a:xfrm>
          <a:custGeom>
            <a:rect b="b" l="l" r="r" t="t"/>
            <a:pathLst>
              <a:path extrusionOk="0" h="661" w="1479">
                <a:moveTo>
                  <a:pt x="766" y="1"/>
                </a:moveTo>
                <a:cubicBezTo>
                  <a:pt x="547" y="1"/>
                  <a:pt x="436" y="168"/>
                  <a:pt x="432" y="338"/>
                </a:cubicBezTo>
                <a:cubicBezTo>
                  <a:pt x="398" y="324"/>
                  <a:pt x="358" y="316"/>
                  <a:pt x="315" y="316"/>
                </a:cubicBezTo>
                <a:cubicBezTo>
                  <a:pt x="101" y="316"/>
                  <a:pt x="1" y="495"/>
                  <a:pt x="18" y="661"/>
                </a:cubicBezTo>
                <a:lnTo>
                  <a:pt x="1478" y="661"/>
                </a:lnTo>
                <a:lnTo>
                  <a:pt x="1478" y="659"/>
                </a:lnTo>
                <a:cubicBezTo>
                  <a:pt x="1478" y="433"/>
                  <a:pt x="1302" y="251"/>
                  <a:pt x="1083" y="229"/>
                </a:cubicBezTo>
                <a:cubicBezTo>
                  <a:pt x="1043" y="103"/>
                  <a:pt x="939" y="1"/>
                  <a:pt x="7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5"/>
          <p:cNvSpPr/>
          <p:nvPr/>
        </p:nvSpPr>
        <p:spPr>
          <a:xfrm>
            <a:off x="3027324" y="2914698"/>
            <a:ext cx="161483" cy="72122"/>
          </a:xfrm>
          <a:custGeom>
            <a:rect b="b" l="l" r="r" t="t"/>
            <a:pathLst>
              <a:path extrusionOk="0" h="661" w="1480">
                <a:moveTo>
                  <a:pt x="767" y="1"/>
                </a:moveTo>
                <a:cubicBezTo>
                  <a:pt x="548" y="1"/>
                  <a:pt x="436" y="168"/>
                  <a:pt x="432" y="338"/>
                </a:cubicBezTo>
                <a:cubicBezTo>
                  <a:pt x="399" y="325"/>
                  <a:pt x="359" y="317"/>
                  <a:pt x="314" y="317"/>
                </a:cubicBezTo>
                <a:cubicBezTo>
                  <a:pt x="100" y="317"/>
                  <a:pt x="1" y="496"/>
                  <a:pt x="17" y="661"/>
                </a:cubicBezTo>
                <a:lnTo>
                  <a:pt x="1479" y="661"/>
                </a:lnTo>
                <a:lnTo>
                  <a:pt x="1479" y="660"/>
                </a:lnTo>
                <a:cubicBezTo>
                  <a:pt x="1479" y="433"/>
                  <a:pt x="1302" y="251"/>
                  <a:pt x="1084" y="230"/>
                </a:cubicBezTo>
                <a:cubicBezTo>
                  <a:pt x="1044" y="103"/>
                  <a:pt x="939" y="1"/>
                  <a:pt x="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5"/>
          <p:cNvSpPr/>
          <p:nvPr/>
        </p:nvSpPr>
        <p:spPr>
          <a:xfrm>
            <a:off x="3708164" y="3669626"/>
            <a:ext cx="356026" cy="162247"/>
          </a:xfrm>
          <a:custGeom>
            <a:rect b="b" l="l" r="r" t="t"/>
            <a:pathLst>
              <a:path extrusionOk="0" h="1487" w="3263">
                <a:moveTo>
                  <a:pt x="1062" y="0"/>
                </a:moveTo>
                <a:cubicBezTo>
                  <a:pt x="810" y="0"/>
                  <a:pt x="620" y="210"/>
                  <a:pt x="620" y="462"/>
                </a:cubicBezTo>
                <a:lnTo>
                  <a:pt x="620" y="579"/>
                </a:lnTo>
                <a:lnTo>
                  <a:pt x="456" y="579"/>
                </a:lnTo>
                <a:cubicBezTo>
                  <a:pt x="207" y="579"/>
                  <a:pt x="6" y="781"/>
                  <a:pt x="1" y="1029"/>
                </a:cubicBezTo>
                <a:lnTo>
                  <a:pt x="1" y="1029"/>
                </a:lnTo>
                <a:cubicBezTo>
                  <a:pt x="1" y="1025"/>
                  <a:pt x="1" y="1022"/>
                  <a:pt x="1" y="1019"/>
                </a:cubicBezTo>
                <a:lnTo>
                  <a:pt x="1" y="1039"/>
                </a:lnTo>
                <a:cubicBezTo>
                  <a:pt x="1" y="1036"/>
                  <a:pt x="1" y="1032"/>
                  <a:pt x="1" y="1029"/>
                </a:cubicBezTo>
                <a:lnTo>
                  <a:pt x="1" y="1029"/>
                </a:lnTo>
                <a:cubicBezTo>
                  <a:pt x="6" y="1276"/>
                  <a:pt x="207" y="1486"/>
                  <a:pt x="456" y="1486"/>
                </a:cubicBezTo>
                <a:lnTo>
                  <a:pt x="2764" y="1486"/>
                </a:lnTo>
                <a:cubicBezTo>
                  <a:pt x="3012" y="1486"/>
                  <a:pt x="3256" y="1275"/>
                  <a:pt x="3263" y="1029"/>
                </a:cubicBezTo>
                <a:lnTo>
                  <a:pt x="3263" y="1029"/>
                </a:lnTo>
                <a:cubicBezTo>
                  <a:pt x="3263" y="1033"/>
                  <a:pt x="3263" y="1036"/>
                  <a:pt x="3263" y="1039"/>
                </a:cubicBezTo>
                <a:lnTo>
                  <a:pt x="3263" y="1019"/>
                </a:lnTo>
                <a:cubicBezTo>
                  <a:pt x="3263" y="1022"/>
                  <a:pt x="3263" y="1026"/>
                  <a:pt x="3263" y="1029"/>
                </a:cubicBezTo>
                <a:lnTo>
                  <a:pt x="3263" y="1029"/>
                </a:lnTo>
                <a:cubicBezTo>
                  <a:pt x="3256" y="783"/>
                  <a:pt x="3011" y="579"/>
                  <a:pt x="2762" y="579"/>
                </a:cubicBezTo>
                <a:lnTo>
                  <a:pt x="2436" y="579"/>
                </a:lnTo>
                <a:lnTo>
                  <a:pt x="2436" y="462"/>
                </a:lnTo>
                <a:cubicBezTo>
                  <a:pt x="2436" y="210"/>
                  <a:pt x="2254" y="0"/>
                  <a:pt x="2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5"/>
          <p:cNvSpPr/>
          <p:nvPr/>
        </p:nvSpPr>
        <p:spPr>
          <a:xfrm>
            <a:off x="4040401" y="3760733"/>
            <a:ext cx="20840" cy="47790"/>
          </a:xfrm>
          <a:custGeom>
            <a:rect b="b" l="l" r="r" t="t"/>
            <a:pathLst>
              <a:path extrusionOk="0" h="438" w="191">
                <a:moveTo>
                  <a:pt x="140" y="0"/>
                </a:moveTo>
                <a:cubicBezTo>
                  <a:pt x="31" y="68"/>
                  <a:pt x="1" y="171"/>
                  <a:pt x="62" y="339"/>
                </a:cubicBezTo>
                <a:cubicBezTo>
                  <a:pt x="74" y="374"/>
                  <a:pt x="89" y="407"/>
                  <a:pt x="107" y="437"/>
                </a:cubicBezTo>
                <a:cubicBezTo>
                  <a:pt x="157" y="368"/>
                  <a:pt x="187" y="283"/>
                  <a:pt x="190" y="194"/>
                </a:cubicBezTo>
                <a:cubicBezTo>
                  <a:pt x="189" y="124"/>
                  <a:pt x="171" y="59"/>
                  <a:pt x="140"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5"/>
          <p:cNvSpPr/>
          <p:nvPr/>
        </p:nvSpPr>
        <p:spPr>
          <a:xfrm>
            <a:off x="3806471" y="3694831"/>
            <a:ext cx="139770" cy="39825"/>
          </a:xfrm>
          <a:custGeom>
            <a:rect b="b" l="l" r="r" t="t"/>
            <a:pathLst>
              <a:path extrusionOk="0" h="365" w="1281">
                <a:moveTo>
                  <a:pt x="3" y="1"/>
                </a:moveTo>
                <a:cubicBezTo>
                  <a:pt x="1" y="1"/>
                  <a:pt x="0" y="2"/>
                  <a:pt x="0" y="5"/>
                </a:cubicBezTo>
                <a:lnTo>
                  <a:pt x="0" y="365"/>
                </a:lnTo>
                <a:lnTo>
                  <a:pt x="1280" y="365"/>
                </a:lnTo>
                <a:lnTo>
                  <a:pt x="1280" y="5"/>
                </a:lnTo>
                <a:cubicBezTo>
                  <a:pt x="1280" y="2"/>
                  <a:pt x="1279" y="1"/>
                  <a:pt x="1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5"/>
          <p:cNvSpPr/>
          <p:nvPr/>
        </p:nvSpPr>
        <p:spPr>
          <a:xfrm>
            <a:off x="3760100" y="3774262"/>
            <a:ext cx="87724" cy="87724"/>
          </a:xfrm>
          <a:custGeom>
            <a:rect b="b" l="l" r="r" t="t"/>
            <a:pathLst>
              <a:path extrusionOk="0" h="804" w="804">
                <a:moveTo>
                  <a:pt x="402" y="0"/>
                </a:moveTo>
                <a:cubicBezTo>
                  <a:pt x="180" y="0"/>
                  <a:pt x="1" y="180"/>
                  <a:pt x="1" y="402"/>
                </a:cubicBezTo>
                <a:cubicBezTo>
                  <a:pt x="1" y="623"/>
                  <a:pt x="180" y="803"/>
                  <a:pt x="402" y="803"/>
                </a:cubicBezTo>
                <a:cubicBezTo>
                  <a:pt x="625" y="803"/>
                  <a:pt x="804" y="623"/>
                  <a:pt x="804" y="402"/>
                </a:cubicBezTo>
                <a:cubicBezTo>
                  <a:pt x="804" y="179"/>
                  <a:pt x="625" y="0"/>
                  <a:pt x="402" y="0"/>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5"/>
          <p:cNvSpPr/>
          <p:nvPr/>
        </p:nvSpPr>
        <p:spPr>
          <a:xfrm>
            <a:off x="3779194" y="3793575"/>
            <a:ext cx="49209" cy="49209"/>
          </a:xfrm>
          <a:custGeom>
            <a:rect b="b" l="l" r="r" t="t"/>
            <a:pathLst>
              <a:path extrusionOk="0" h="451" w="451">
                <a:moveTo>
                  <a:pt x="226" y="0"/>
                </a:moveTo>
                <a:cubicBezTo>
                  <a:pt x="102" y="0"/>
                  <a:pt x="1" y="100"/>
                  <a:pt x="1" y="225"/>
                </a:cubicBezTo>
                <a:cubicBezTo>
                  <a:pt x="1" y="349"/>
                  <a:pt x="102" y="450"/>
                  <a:pt x="226" y="450"/>
                </a:cubicBezTo>
                <a:cubicBezTo>
                  <a:pt x="350" y="450"/>
                  <a:pt x="451" y="350"/>
                  <a:pt x="451" y="225"/>
                </a:cubicBezTo>
                <a:cubicBezTo>
                  <a:pt x="451" y="100"/>
                  <a:pt x="350" y="0"/>
                  <a:pt x="226"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5"/>
          <p:cNvSpPr/>
          <p:nvPr/>
        </p:nvSpPr>
        <p:spPr>
          <a:xfrm>
            <a:off x="3907833" y="3774262"/>
            <a:ext cx="87724" cy="87724"/>
          </a:xfrm>
          <a:custGeom>
            <a:rect b="b" l="l" r="r" t="t"/>
            <a:pathLst>
              <a:path extrusionOk="0" h="804" w="804">
                <a:moveTo>
                  <a:pt x="403" y="0"/>
                </a:moveTo>
                <a:cubicBezTo>
                  <a:pt x="180" y="0"/>
                  <a:pt x="0" y="180"/>
                  <a:pt x="0" y="402"/>
                </a:cubicBezTo>
                <a:cubicBezTo>
                  <a:pt x="0" y="623"/>
                  <a:pt x="180" y="803"/>
                  <a:pt x="403" y="803"/>
                </a:cubicBezTo>
                <a:cubicBezTo>
                  <a:pt x="625" y="803"/>
                  <a:pt x="804" y="623"/>
                  <a:pt x="804" y="402"/>
                </a:cubicBezTo>
                <a:cubicBezTo>
                  <a:pt x="804" y="179"/>
                  <a:pt x="625" y="0"/>
                  <a:pt x="403" y="0"/>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5"/>
          <p:cNvSpPr/>
          <p:nvPr/>
        </p:nvSpPr>
        <p:spPr>
          <a:xfrm>
            <a:off x="3927037" y="3793575"/>
            <a:ext cx="49209" cy="49209"/>
          </a:xfrm>
          <a:custGeom>
            <a:rect b="b" l="l" r="r" t="t"/>
            <a:pathLst>
              <a:path extrusionOk="0" h="451" w="451">
                <a:moveTo>
                  <a:pt x="226" y="0"/>
                </a:moveTo>
                <a:cubicBezTo>
                  <a:pt x="101" y="0"/>
                  <a:pt x="0" y="100"/>
                  <a:pt x="0" y="225"/>
                </a:cubicBezTo>
                <a:cubicBezTo>
                  <a:pt x="0" y="349"/>
                  <a:pt x="101" y="450"/>
                  <a:pt x="226" y="450"/>
                </a:cubicBezTo>
                <a:cubicBezTo>
                  <a:pt x="349" y="450"/>
                  <a:pt x="451" y="350"/>
                  <a:pt x="451" y="225"/>
                </a:cubicBezTo>
                <a:cubicBezTo>
                  <a:pt x="451" y="100"/>
                  <a:pt x="349" y="0"/>
                  <a:pt x="226"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5"/>
          <p:cNvSpPr/>
          <p:nvPr/>
        </p:nvSpPr>
        <p:spPr>
          <a:xfrm>
            <a:off x="5136182" y="3020753"/>
            <a:ext cx="356135" cy="162356"/>
          </a:xfrm>
          <a:custGeom>
            <a:rect b="b" l="l" r="r" t="t"/>
            <a:pathLst>
              <a:path extrusionOk="0" h="1488" w="3264">
                <a:moveTo>
                  <a:pt x="1" y="1019"/>
                </a:moveTo>
                <a:lnTo>
                  <a:pt x="1" y="1039"/>
                </a:lnTo>
                <a:cubicBezTo>
                  <a:pt x="1" y="1036"/>
                  <a:pt x="1" y="1033"/>
                  <a:pt x="1" y="1030"/>
                </a:cubicBezTo>
                <a:lnTo>
                  <a:pt x="1" y="1030"/>
                </a:lnTo>
                <a:cubicBezTo>
                  <a:pt x="1" y="1026"/>
                  <a:pt x="1" y="1022"/>
                  <a:pt x="1" y="1019"/>
                </a:cubicBezTo>
                <a:close/>
                <a:moveTo>
                  <a:pt x="1260" y="1"/>
                </a:moveTo>
                <a:cubicBezTo>
                  <a:pt x="1009" y="1"/>
                  <a:pt x="828" y="210"/>
                  <a:pt x="828" y="463"/>
                </a:cubicBezTo>
                <a:lnTo>
                  <a:pt x="828" y="579"/>
                </a:lnTo>
                <a:lnTo>
                  <a:pt x="502" y="579"/>
                </a:lnTo>
                <a:cubicBezTo>
                  <a:pt x="254" y="579"/>
                  <a:pt x="8" y="782"/>
                  <a:pt x="1" y="1030"/>
                </a:cubicBezTo>
                <a:lnTo>
                  <a:pt x="1" y="1030"/>
                </a:lnTo>
                <a:cubicBezTo>
                  <a:pt x="8" y="1276"/>
                  <a:pt x="252" y="1487"/>
                  <a:pt x="501" y="1487"/>
                </a:cubicBezTo>
                <a:lnTo>
                  <a:pt x="2808" y="1487"/>
                </a:lnTo>
                <a:cubicBezTo>
                  <a:pt x="3056" y="1487"/>
                  <a:pt x="3258" y="1277"/>
                  <a:pt x="3263" y="1029"/>
                </a:cubicBezTo>
                <a:lnTo>
                  <a:pt x="3263" y="1029"/>
                </a:lnTo>
                <a:cubicBezTo>
                  <a:pt x="3263" y="1032"/>
                  <a:pt x="3264" y="1036"/>
                  <a:pt x="3264" y="1039"/>
                </a:cubicBezTo>
                <a:lnTo>
                  <a:pt x="3264" y="1019"/>
                </a:lnTo>
                <a:cubicBezTo>
                  <a:pt x="3264" y="1022"/>
                  <a:pt x="3263" y="1026"/>
                  <a:pt x="3263" y="1029"/>
                </a:cubicBezTo>
                <a:lnTo>
                  <a:pt x="3263" y="1029"/>
                </a:lnTo>
                <a:cubicBezTo>
                  <a:pt x="3258" y="782"/>
                  <a:pt x="3056" y="579"/>
                  <a:pt x="2808" y="579"/>
                </a:cubicBezTo>
                <a:lnTo>
                  <a:pt x="2644" y="579"/>
                </a:lnTo>
                <a:lnTo>
                  <a:pt x="2644" y="463"/>
                </a:lnTo>
                <a:cubicBezTo>
                  <a:pt x="2644" y="210"/>
                  <a:pt x="2453" y="1"/>
                  <a:pt x="2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5"/>
          <p:cNvSpPr/>
          <p:nvPr/>
        </p:nvSpPr>
        <p:spPr>
          <a:xfrm>
            <a:off x="5139455" y="3111968"/>
            <a:ext cx="20622" cy="47790"/>
          </a:xfrm>
          <a:custGeom>
            <a:rect b="b" l="l" r="r" t="t"/>
            <a:pathLst>
              <a:path extrusionOk="0" h="438" w="189">
                <a:moveTo>
                  <a:pt x="49" y="1"/>
                </a:moveTo>
                <a:cubicBezTo>
                  <a:pt x="19" y="59"/>
                  <a:pt x="1" y="124"/>
                  <a:pt x="0" y="193"/>
                </a:cubicBezTo>
                <a:cubicBezTo>
                  <a:pt x="2" y="283"/>
                  <a:pt x="33" y="367"/>
                  <a:pt x="83" y="438"/>
                </a:cubicBezTo>
                <a:cubicBezTo>
                  <a:pt x="99" y="406"/>
                  <a:pt x="116" y="374"/>
                  <a:pt x="128" y="339"/>
                </a:cubicBezTo>
                <a:cubicBezTo>
                  <a:pt x="189" y="171"/>
                  <a:pt x="160" y="68"/>
                  <a:pt x="49"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5"/>
          <p:cNvSpPr/>
          <p:nvPr/>
        </p:nvSpPr>
        <p:spPr>
          <a:xfrm>
            <a:off x="5254238" y="3046066"/>
            <a:ext cx="139879" cy="39934"/>
          </a:xfrm>
          <a:custGeom>
            <a:rect b="b" l="l" r="r" t="t"/>
            <a:pathLst>
              <a:path extrusionOk="0" h="366" w="1282">
                <a:moveTo>
                  <a:pt x="4" y="1"/>
                </a:moveTo>
                <a:cubicBezTo>
                  <a:pt x="2" y="1"/>
                  <a:pt x="0" y="2"/>
                  <a:pt x="0" y="4"/>
                </a:cubicBezTo>
                <a:lnTo>
                  <a:pt x="0" y="365"/>
                </a:lnTo>
                <a:lnTo>
                  <a:pt x="1281" y="365"/>
                </a:lnTo>
                <a:lnTo>
                  <a:pt x="1281" y="4"/>
                </a:lnTo>
                <a:cubicBezTo>
                  <a:pt x="1281" y="2"/>
                  <a:pt x="1279" y="1"/>
                  <a:pt x="12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5"/>
          <p:cNvSpPr/>
          <p:nvPr/>
        </p:nvSpPr>
        <p:spPr>
          <a:xfrm>
            <a:off x="5352763" y="3125498"/>
            <a:ext cx="87724" cy="87724"/>
          </a:xfrm>
          <a:custGeom>
            <a:rect b="b" l="l" r="r" t="t"/>
            <a:pathLst>
              <a:path extrusionOk="0" h="804" w="804">
                <a:moveTo>
                  <a:pt x="402" y="0"/>
                </a:moveTo>
                <a:cubicBezTo>
                  <a:pt x="181" y="0"/>
                  <a:pt x="1" y="179"/>
                  <a:pt x="1" y="402"/>
                </a:cubicBezTo>
                <a:cubicBezTo>
                  <a:pt x="1" y="624"/>
                  <a:pt x="180" y="804"/>
                  <a:pt x="402" y="804"/>
                </a:cubicBezTo>
                <a:cubicBezTo>
                  <a:pt x="624" y="803"/>
                  <a:pt x="804" y="624"/>
                  <a:pt x="804" y="402"/>
                </a:cubicBezTo>
                <a:cubicBezTo>
                  <a:pt x="804" y="181"/>
                  <a:pt x="625" y="0"/>
                  <a:pt x="402" y="0"/>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5"/>
          <p:cNvSpPr/>
          <p:nvPr/>
        </p:nvSpPr>
        <p:spPr>
          <a:xfrm>
            <a:off x="5371966" y="3144701"/>
            <a:ext cx="49209" cy="49209"/>
          </a:xfrm>
          <a:custGeom>
            <a:rect b="b" l="l" r="r" t="t"/>
            <a:pathLst>
              <a:path extrusionOk="0" h="451" w="451">
                <a:moveTo>
                  <a:pt x="226" y="0"/>
                </a:moveTo>
                <a:cubicBezTo>
                  <a:pt x="102" y="0"/>
                  <a:pt x="1" y="102"/>
                  <a:pt x="1" y="226"/>
                </a:cubicBezTo>
                <a:cubicBezTo>
                  <a:pt x="1" y="351"/>
                  <a:pt x="102" y="451"/>
                  <a:pt x="226" y="451"/>
                </a:cubicBezTo>
                <a:cubicBezTo>
                  <a:pt x="350" y="451"/>
                  <a:pt x="451" y="350"/>
                  <a:pt x="451" y="226"/>
                </a:cubicBezTo>
                <a:cubicBezTo>
                  <a:pt x="451" y="102"/>
                  <a:pt x="350" y="0"/>
                  <a:pt x="226"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5"/>
          <p:cNvSpPr/>
          <p:nvPr/>
        </p:nvSpPr>
        <p:spPr>
          <a:xfrm>
            <a:off x="5204920" y="3125498"/>
            <a:ext cx="87834" cy="87724"/>
          </a:xfrm>
          <a:custGeom>
            <a:rect b="b" l="l" r="r" t="t"/>
            <a:pathLst>
              <a:path extrusionOk="0" h="804" w="805">
                <a:moveTo>
                  <a:pt x="403" y="0"/>
                </a:moveTo>
                <a:cubicBezTo>
                  <a:pt x="181" y="0"/>
                  <a:pt x="1" y="179"/>
                  <a:pt x="1" y="402"/>
                </a:cubicBezTo>
                <a:cubicBezTo>
                  <a:pt x="1" y="624"/>
                  <a:pt x="180" y="804"/>
                  <a:pt x="403" y="804"/>
                </a:cubicBezTo>
                <a:cubicBezTo>
                  <a:pt x="624" y="803"/>
                  <a:pt x="804" y="624"/>
                  <a:pt x="804" y="402"/>
                </a:cubicBezTo>
                <a:cubicBezTo>
                  <a:pt x="804" y="181"/>
                  <a:pt x="625" y="0"/>
                  <a:pt x="403" y="0"/>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5"/>
          <p:cNvSpPr/>
          <p:nvPr/>
        </p:nvSpPr>
        <p:spPr>
          <a:xfrm>
            <a:off x="5224342" y="3144701"/>
            <a:ext cx="49318" cy="49209"/>
          </a:xfrm>
          <a:custGeom>
            <a:rect b="b" l="l" r="r" t="t"/>
            <a:pathLst>
              <a:path extrusionOk="0" h="451" w="452">
                <a:moveTo>
                  <a:pt x="226" y="0"/>
                </a:moveTo>
                <a:cubicBezTo>
                  <a:pt x="101" y="0"/>
                  <a:pt x="1" y="102"/>
                  <a:pt x="1" y="226"/>
                </a:cubicBezTo>
                <a:cubicBezTo>
                  <a:pt x="1" y="351"/>
                  <a:pt x="101" y="451"/>
                  <a:pt x="226" y="451"/>
                </a:cubicBezTo>
                <a:cubicBezTo>
                  <a:pt x="350" y="451"/>
                  <a:pt x="451" y="350"/>
                  <a:pt x="451" y="226"/>
                </a:cubicBezTo>
                <a:cubicBezTo>
                  <a:pt x="451" y="102"/>
                  <a:pt x="350" y="0"/>
                  <a:pt x="226"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5"/>
          <p:cNvSpPr/>
          <p:nvPr/>
        </p:nvSpPr>
        <p:spPr>
          <a:xfrm>
            <a:off x="4062441" y="1683617"/>
            <a:ext cx="20731" cy="47790"/>
          </a:xfrm>
          <a:custGeom>
            <a:rect b="b" l="l" r="r" t="t"/>
            <a:pathLst>
              <a:path extrusionOk="0" h="438" w="190">
                <a:moveTo>
                  <a:pt x="51" y="1"/>
                </a:moveTo>
                <a:cubicBezTo>
                  <a:pt x="20" y="59"/>
                  <a:pt x="3" y="125"/>
                  <a:pt x="1" y="194"/>
                </a:cubicBezTo>
                <a:cubicBezTo>
                  <a:pt x="4" y="283"/>
                  <a:pt x="34" y="368"/>
                  <a:pt x="84" y="438"/>
                </a:cubicBezTo>
                <a:cubicBezTo>
                  <a:pt x="102" y="406"/>
                  <a:pt x="117" y="374"/>
                  <a:pt x="128" y="340"/>
                </a:cubicBezTo>
                <a:cubicBezTo>
                  <a:pt x="190" y="172"/>
                  <a:pt x="161" y="68"/>
                  <a:pt x="51"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5"/>
          <p:cNvSpPr/>
          <p:nvPr/>
        </p:nvSpPr>
        <p:spPr>
          <a:xfrm>
            <a:off x="4177442" y="1617824"/>
            <a:ext cx="139770" cy="39825"/>
          </a:xfrm>
          <a:custGeom>
            <a:rect b="b" l="l" r="r" t="t"/>
            <a:pathLst>
              <a:path extrusionOk="0" h="365" w="1281">
                <a:moveTo>
                  <a:pt x="5" y="0"/>
                </a:moveTo>
                <a:cubicBezTo>
                  <a:pt x="2" y="0"/>
                  <a:pt x="0" y="1"/>
                  <a:pt x="0" y="4"/>
                </a:cubicBezTo>
                <a:lnTo>
                  <a:pt x="0" y="365"/>
                </a:lnTo>
                <a:lnTo>
                  <a:pt x="1280" y="365"/>
                </a:lnTo>
                <a:lnTo>
                  <a:pt x="1280" y="4"/>
                </a:lnTo>
                <a:cubicBezTo>
                  <a:pt x="1280" y="1"/>
                  <a:pt x="1279" y="0"/>
                  <a:pt x="1277" y="0"/>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5"/>
          <p:cNvSpPr/>
          <p:nvPr/>
        </p:nvSpPr>
        <p:spPr>
          <a:xfrm>
            <a:off x="4275858" y="1697147"/>
            <a:ext cx="87834" cy="87724"/>
          </a:xfrm>
          <a:custGeom>
            <a:rect b="b" l="l" r="r" t="t"/>
            <a:pathLst>
              <a:path extrusionOk="0" h="804" w="805">
                <a:moveTo>
                  <a:pt x="402" y="1"/>
                </a:moveTo>
                <a:cubicBezTo>
                  <a:pt x="181" y="1"/>
                  <a:pt x="1" y="181"/>
                  <a:pt x="1" y="403"/>
                </a:cubicBezTo>
                <a:cubicBezTo>
                  <a:pt x="1" y="624"/>
                  <a:pt x="180" y="804"/>
                  <a:pt x="402" y="804"/>
                </a:cubicBezTo>
                <a:cubicBezTo>
                  <a:pt x="625" y="803"/>
                  <a:pt x="804" y="624"/>
                  <a:pt x="804" y="403"/>
                </a:cubicBezTo>
                <a:cubicBezTo>
                  <a:pt x="804" y="181"/>
                  <a:pt x="625" y="1"/>
                  <a:pt x="402" y="1"/>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5"/>
          <p:cNvSpPr/>
          <p:nvPr/>
        </p:nvSpPr>
        <p:spPr>
          <a:xfrm>
            <a:off x="4295170" y="1716459"/>
            <a:ext cx="49318" cy="49209"/>
          </a:xfrm>
          <a:custGeom>
            <a:rect b="b" l="l" r="r" t="t"/>
            <a:pathLst>
              <a:path extrusionOk="0" h="451" w="452">
                <a:moveTo>
                  <a:pt x="226" y="1"/>
                </a:moveTo>
                <a:cubicBezTo>
                  <a:pt x="102" y="1"/>
                  <a:pt x="1" y="101"/>
                  <a:pt x="1" y="226"/>
                </a:cubicBezTo>
                <a:cubicBezTo>
                  <a:pt x="1" y="350"/>
                  <a:pt x="102" y="451"/>
                  <a:pt x="226" y="451"/>
                </a:cubicBezTo>
                <a:cubicBezTo>
                  <a:pt x="351" y="451"/>
                  <a:pt x="451" y="350"/>
                  <a:pt x="451" y="226"/>
                </a:cubicBezTo>
                <a:cubicBezTo>
                  <a:pt x="451" y="101"/>
                  <a:pt x="351" y="1"/>
                  <a:pt x="226"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5"/>
          <p:cNvSpPr/>
          <p:nvPr/>
        </p:nvSpPr>
        <p:spPr>
          <a:xfrm>
            <a:off x="4128124" y="1697147"/>
            <a:ext cx="87724" cy="87724"/>
          </a:xfrm>
          <a:custGeom>
            <a:rect b="b" l="l" r="r" t="t"/>
            <a:pathLst>
              <a:path extrusionOk="0" h="804" w="804">
                <a:moveTo>
                  <a:pt x="401" y="1"/>
                </a:moveTo>
                <a:cubicBezTo>
                  <a:pt x="179" y="1"/>
                  <a:pt x="0" y="181"/>
                  <a:pt x="0" y="403"/>
                </a:cubicBezTo>
                <a:cubicBezTo>
                  <a:pt x="0" y="624"/>
                  <a:pt x="179" y="804"/>
                  <a:pt x="401" y="804"/>
                </a:cubicBezTo>
                <a:cubicBezTo>
                  <a:pt x="624" y="804"/>
                  <a:pt x="803" y="624"/>
                  <a:pt x="803" y="403"/>
                </a:cubicBezTo>
                <a:cubicBezTo>
                  <a:pt x="803" y="181"/>
                  <a:pt x="624" y="1"/>
                  <a:pt x="401" y="1"/>
                </a:cubicBezTo>
                <a:close/>
              </a:path>
            </a:pathLst>
          </a:custGeom>
          <a:solidFill>
            <a:srgbClr val="FFC8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5"/>
          <p:cNvSpPr/>
          <p:nvPr/>
        </p:nvSpPr>
        <p:spPr>
          <a:xfrm>
            <a:off x="4147546" y="1716459"/>
            <a:ext cx="49209" cy="49209"/>
          </a:xfrm>
          <a:custGeom>
            <a:rect b="b" l="l" r="r" t="t"/>
            <a:pathLst>
              <a:path extrusionOk="0" h="451" w="451">
                <a:moveTo>
                  <a:pt x="225" y="1"/>
                </a:moveTo>
                <a:cubicBezTo>
                  <a:pt x="101" y="1"/>
                  <a:pt x="0" y="101"/>
                  <a:pt x="0" y="226"/>
                </a:cubicBezTo>
                <a:cubicBezTo>
                  <a:pt x="0" y="350"/>
                  <a:pt x="101" y="451"/>
                  <a:pt x="225" y="451"/>
                </a:cubicBezTo>
                <a:cubicBezTo>
                  <a:pt x="349" y="451"/>
                  <a:pt x="450" y="350"/>
                  <a:pt x="450" y="226"/>
                </a:cubicBezTo>
                <a:cubicBezTo>
                  <a:pt x="450" y="101"/>
                  <a:pt x="349" y="1"/>
                  <a:pt x="225" y="1"/>
                </a:cubicBezTo>
                <a:close/>
              </a:path>
            </a:pathLst>
          </a:custGeom>
          <a:solidFill>
            <a:srgbClr val="FCF9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5"/>
          <p:cNvSpPr/>
          <p:nvPr/>
        </p:nvSpPr>
        <p:spPr>
          <a:xfrm>
            <a:off x="2933054" y="2475642"/>
            <a:ext cx="31751" cy="31533"/>
          </a:xfrm>
          <a:custGeom>
            <a:rect b="b" l="l" r="r" t="t"/>
            <a:pathLst>
              <a:path extrusionOk="0" h="289" w="291">
                <a:moveTo>
                  <a:pt x="5" y="0"/>
                </a:moveTo>
                <a:cubicBezTo>
                  <a:pt x="2" y="0"/>
                  <a:pt x="1" y="1"/>
                  <a:pt x="1" y="4"/>
                </a:cubicBezTo>
                <a:lnTo>
                  <a:pt x="1" y="285"/>
                </a:lnTo>
                <a:cubicBezTo>
                  <a:pt x="1" y="288"/>
                  <a:pt x="2" y="289"/>
                  <a:pt x="5" y="289"/>
                </a:cubicBezTo>
                <a:lnTo>
                  <a:pt x="286" y="289"/>
                </a:lnTo>
                <a:cubicBezTo>
                  <a:pt x="289" y="289"/>
                  <a:pt x="291" y="288"/>
                  <a:pt x="289" y="285"/>
                </a:cubicBezTo>
                <a:lnTo>
                  <a:pt x="289" y="4"/>
                </a:lnTo>
                <a:cubicBezTo>
                  <a:pt x="289" y="1"/>
                  <a:pt x="287"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5"/>
          <p:cNvSpPr/>
          <p:nvPr/>
        </p:nvSpPr>
        <p:spPr>
          <a:xfrm>
            <a:off x="3009649" y="2475751"/>
            <a:ext cx="31751" cy="31424"/>
          </a:xfrm>
          <a:custGeom>
            <a:rect b="b" l="l" r="r" t="t"/>
            <a:pathLst>
              <a:path extrusionOk="0" h="288" w="291">
                <a:moveTo>
                  <a:pt x="5" y="0"/>
                </a:moveTo>
                <a:cubicBezTo>
                  <a:pt x="4" y="0"/>
                  <a:pt x="1" y="1"/>
                  <a:pt x="1" y="5"/>
                </a:cubicBezTo>
                <a:lnTo>
                  <a:pt x="1" y="284"/>
                </a:lnTo>
                <a:cubicBezTo>
                  <a:pt x="1" y="286"/>
                  <a:pt x="3" y="288"/>
                  <a:pt x="5" y="288"/>
                </a:cubicBezTo>
                <a:lnTo>
                  <a:pt x="286" y="288"/>
                </a:lnTo>
                <a:cubicBezTo>
                  <a:pt x="289" y="288"/>
                  <a:pt x="290" y="287"/>
                  <a:pt x="289" y="286"/>
                </a:cubicBezTo>
                <a:lnTo>
                  <a:pt x="289" y="5"/>
                </a:lnTo>
                <a:cubicBezTo>
                  <a:pt x="289" y="1"/>
                  <a:pt x="287"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5"/>
          <p:cNvSpPr/>
          <p:nvPr/>
        </p:nvSpPr>
        <p:spPr>
          <a:xfrm>
            <a:off x="3086461" y="2475751"/>
            <a:ext cx="31533" cy="31424"/>
          </a:xfrm>
          <a:custGeom>
            <a:rect b="b" l="l" r="r" t="t"/>
            <a:pathLst>
              <a:path extrusionOk="0" h="288" w="289">
                <a:moveTo>
                  <a:pt x="5" y="0"/>
                </a:moveTo>
                <a:cubicBezTo>
                  <a:pt x="3" y="0"/>
                  <a:pt x="1" y="1"/>
                  <a:pt x="1" y="5"/>
                </a:cubicBezTo>
                <a:lnTo>
                  <a:pt x="1" y="284"/>
                </a:lnTo>
                <a:cubicBezTo>
                  <a:pt x="1" y="286"/>
                  <a:pt x="2" y="288"/>
                  <a:pt x="5" y="288"/>
                </a:cubicBezTo>
                <a:lnTo>
                  <a:pt x="284" y="288"/>
                </a:lnTo>
                <a:cubicBezTo>
                  <a:pt x="286" y="288"/>
                  <a:pt x="288" y="287"/>
                  <a:pt x="288" y="286"/>
                </a:cubicBezTo>
                <a:lnTo>
                  <a:pt x="288" y="5"/>
                </a:lnTo>
                <a:cubicBezTo>
                  <a:pt x="288" y="1"/>
                  <a:pt x="287"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5"/>
          <p:cNvSpPr/>
          <p:nvPr/>
        </p:nvSpPr>
        <p:spPr>
          <a:xfrm>
            <a:off x="3167420" y="2475751"/>
            <a:ext cx="31642" cy="31424"/>
          </a:xfrm>
          <a:custGeom>
            <a:rect b="b" l="l" r="r" t="t"/>
            <a:pathLst>
              <a:path extrusionOk="0" h="288" w="290">
                <a:moveTo>
                  <a:pt x="5" y="0"/>
                </a:moveTo>
                <a:cubicBezTo>
                  <a:pt x="3" y="0"/>
                  <a:pt x="1" y="1"/>
                  <a:pt x="1" y="5"/>
                </a:cubicBezTo>
                <a:lnTo>
                  <a:pt x="1" y="284"/>
                </a:lnTo>
                <a:cubicBezTo>
                  <a:pt x="1" y="287"/>
                  <a:pt x="2" y="288"/>
                  <a:pt x="5" y="288"/>
                </a:cubicBezTo>
                <a:lnTo>
                  <a:pt x="286" y="288"/>
                </a:lnTo>
                <a:cubicBezTo>
                  <a:pt x="288" y="288"/>
                  <a:pt x="289" y="287"/>
                  <a:pt x="289" y="286"/>
                </a:cubicBezTo>
                <a:lnTo>
                  <a:pt x="289" y="5"/>
                </a:lnTo>
                <a:cubicBezTo>
                  <a:pt x="289" y="1"/>
                  <a:pt x="288"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5"/>
          <p:cNvSpPr/>
          <p:nvPr/>
        </p:nvSpPr>
        <p:spPr>
          <a:xfrm>
            <a:off x="3244015" y="2475751"/>
            <a:ext cx="31751" cy="31424"/>
          </a:xfrm>
          <a:custGeom>
            <a:rect b="b" l="l" r="r" t="t"/>
            <a:pathLst>
              <a:path extrusionOk="0" h="288" w="291">
                <a:moveTo>
                  <a:pt x="5" y="0"/>
                </a:moveTo>
                <a:cubicBezTo>
                  <a:pt x="4" y="0"/>
                  <a:pt x="1" y="1"/>
                  <a:pt x="1" y="5"/>
                </a:cubicBezTo>
                <a:lnTo>
                  <a:pt x="1" y="284"/>
                </a:lnTo>
                <a:cubicBezTo>
                  <a:pt x="1" y="287"/>
                  <a:pt x="2" y="288"/>
                  <a:pt x="5" y="288"/>
                </a:cubicBezTo>
                <a:lnTo>
                  <a:pt x="286" y="288"/>
                </a:lnTo>
                <a:cubicBezTo>
                  <a:pt x="287" y="288"/>
                  <a:pt x="290" y="287"/>
                  <a:pt x="288" y="284"/>
                </a:cubicBezTo>
                <a:lnTo>
                  <a:pt x="288" y="5"/>
                </a:lnTo>
                <a:cubicBezTo>
                  <a:pt x="288" y="3"/>
                  <a:pt x="287"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5"/>
          <p:cNvSpPr/>
          <p:nvPr/>
        </p:nvSpPr>
        <p:spPr>
          <a:xfrm>
            <a:off x="3320609" y="2475751"/>
            <a:ext cx="31751" cy="31424"/>
          </a:xfrm>
          <a:custGeom>
            <a:rect b="b" l="l" r="r" t="t"/>
            <a:pathLst>
              <a:path extrusionOk="0" h="288" w="291">
                <a:moveTo>
                  <a:pt x="5" y="0"/>
                </a:moveTo>
                <a:cubicBezTo>
                  <a:pt x="4" y="0"/>
                  <a:pt x="0" y="1"/>
                  <a:pt x="0" y="5"/>
                </a:cubicBezTo>
                <a:lnTo>
                  <a:pt x="0" y="284"/>
                </a:lnTo>
                <a:cubicBezTo>
                  <a:pt x="0" y="287"/>
                  <a:pt x="2" y="288"/>
                  <a:pt x="5" y="288"/>
                </a:cubicBezTo>
                <a:lnTo>
                  <a:pt x="286" y="288"/>
                </a:lnTo>
                <a:cubicBezTo>
                  <a:pt x="287" y="288"/>
                  <a:pt x="290" y="287"/>
                  <a:pt x="290" y="286"/>
                </a:cubicBezTo>
                <a:lnTo>
                  <a:pt x="290" y="5"/>
                </a:lnTo>
                <a:cubicBezTo>
                  <a:pt x="290" y="1"/>
                  <a:pt x="289"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5"/>
          <p:cNvSpPr/>
          <p:nvPr/>
        </p:nvSpPr>
        <p:spPr>
          <a:xfrm>
            <a:off x="2933272" y="2547873"/>
            <a:ext cx="31533" cy="31424"/>
          </a:xfrm>
          <a:custGeom>
            <a:rect b="b" l="l" r="r" t="t"/>
            <a:pathLst>
              <a:path extrusionOk="0" h="288" w="289">
                <a:moveTo>
                  <a:pt x="4" y="0"/>
                </a:moveTo>
                <a:cubicBezTo>
                  <a:pt x="2" y="0"/>
                  <a:pt x="0" y="1"/>
                  <a:pt x="0" y="5"/>
                </a:cubicBezTo>
                <a:lnTo>
                  <a:pt x="0" y="285"/>
                </a:lnTo>
                <a:cubicBezTo>
                  <a:pt x="0" y="287"/>
                  <a:pt x="2" y="288"/>
                  <a:pt x="4" y="288"/>
                </a:cubicBezTo>
                <a:lnTo>
                  <a:pt x="284" y="288"/>
                </a:lnTo>
                <a:cubicBezTo>
                  <a:pt x="287" y="288"/>
                  <a:pt x="289" y="286"/>
                  <a:pt x="289" y="285"/>
                </a:cubicBezTo>
                <a:lnTo>
                  <a:pt x="289" y="5"/>
                </a:lnTo>
                <a:cubicBezTo>
                  <a:pt x="289" y="1"/>
                  <a:pt x="287"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5"/>
          <p:cNvSpPr/>
          <p:nvPr/>
        </p:nvSpPr>
        <p:spPr>
          <a:xfrm>
            <a:off x="3009867" y="2547873"/>
            <a:ext cx="31533" cy="31424"/>
          </a:xfrm>
          <a:custGeom>
            <a:rect b="b" l="l" r="r" t="t"/>
            <a:pathLst>
              <a:path extrusionOk="0" h="288" w="289">
                <a:moveTo>
                  <a:pt x="4" y="0"/>
                </a:moveTo>
                <a:cubicBezTo>
                  <a:pt x="2" y="0"/>
                  <a:pt x="1" y="1"/>
                  <a:pt x="1" y="5"/>
                </a:cubicBezTo>
                <a:lnTo>
                  <a:pt x="1" y="285"/>
                </a:lnTo>
                <a:cubicBezTo>
                  <a:pt x="1" y="287"/>
                  <a:pt x="2" y="288"/>
                  <a:pt x="4" y="288"/>
                </a:cubicBezTo>
                <a:lnTo>
                  <a:pt x="284" y="288"/>
                </a:lnTo>
                <a:cubicBezTo>
                  <a:pt x="285" y="288"/>
                  <a:pt x="288" y="286"/>
                  <a:pt x="288" y="285"/>
                </a:cubicBezTo>
                <a:lnTo>
                  <a:pt x="288" y="5"/>
                </a:lnTo>
                <a:cubicBezTo>
                  <a:pt x="288" y="1"/>
                  <a:pt x="287"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5"/>
          <p:cNvSpPr/>
          <p:nvPr/>
        </p:nvSpPr>
        <p:spPr>
          <a:xfrm>
            <a:off x="3086461" y="2547873"/>
            <a:ext cx="31533" cy="31424"/>
          </a:xfrm>
          <a:custGeom>
            <a:rect b="b" l="l" r="r" t="t"/>
            <a:pathLst>
              <a:path extrusionOk="0" h="288" w="289">
                <a:moveTo>
                  <a:pt x="5" y="0"/>
                </a:moveTo>
                <a:cubicBezTo>
                  <a:pt x="2" y="0"/>
                  <a:pt x="1" y="1"/>
                  <a:pt x="1" y="5"/>
                </a:cubicBezTo>
                <a:lnTo>
                  <a:pt x="1" y="285"/>
                </a:lnTo>
                <a:cubicBezTo>
                  <a:pt x="1" y="287"/>
                  <a:pt x="2" y="288"/>
                  <a:pt x="5" y="288"/>
                </a:cubicBezTo>
                <a:lnTo>
                  <a:pt x="284" y="288"/>
                </a:lnTo>
                <a:cubicBezTo>
                  <a:pt x="286" y="288"/>
                  <a:pt x="288" y="286"/>
                  <a:pt x="288" y="285"/>
                </a:cubicBezTo>
                <a:lnTo>
                  <a:pt x="288" y="5"/>
                </a:lnTo>
                <a:cubicBezTo>
                  <a:pt x="288" y="1"/>
                  <a:pt x="287"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5"/>
          <p:cNvSpPr/>
          <p:nvPr/>
        </p:nvSpPr>
        <p:spPr>
          <a:xfrm>
            <a:off x="3167529" y="2547873"/>
            <a:ext cx="31533" cy="31424"/>
          </a:xfrm>
          <a:custGeom>
            <a:rect b="b" l="l" r="r" t="t"/>
            <a:pathLst>
              <a:path extrusionOk="0" h="288" w="289">
                <a:moveTo>
                  <a:pt x="5" y="0"/>
                </a:moveTo>
                <a:cubicBezTo>
                  <a:pt x="2" y="0"/>
                  <a:pt x="1" y="1"/>
                  <a:pt x="1" y="5"/>
                </a:cubicBezTo>
                <a:lnTo>
                  <a:pt x="1" y="285"/>
                </a:lnTo>
                <a:cubicBezTo>
                  <a:pt x="1" y="287"/>
                  <a:pt x="2" y="288"/>
                  <a:pt x="5" y="288"/>
                </a:cubicBezTo>
                <a:lnTo>
                  <a:pt x="285" y="288"/>
                </a:lnTo>
                <a:cubicBezTo>
                  <a:pt x="287" y="288"/>
                  <a:pt x="288" y="286"/>
                  <a:pt x="288" y="285"/>
                </a:cubicBezTo>
                <a:lnTo>
                  <a:pt x="288" y="5"/>
                </a:lnTo>
                <a:cubicBezTo>
                  <a:pt x="288" y="1"/>
                  <a:pt x="287" y="0"/>
                  <a:pt x="2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5"/>
          <p:cNvSpPr/>
          <p:nvPr/>
        </p:nvSpPr>
        <p:spPr>
          <a:xfrm>
            <a:off x="3244124" y="2547873"/>
            <a:ext cx="31642" cy="31424"/>
          </a:xfrm>
          <a:custGeom>
            <a:rect b="b" l="l" r="r" t="t"/>
            <a:pathLst>
              <a:path extrusionOk="0" h="288" w="290">
                <a:moveTo>
                  <a:pt x="5" y="0"/>
                </a:moveTo>
                <a:cubicBezTo>
                  <a:pt x="3" y="0"/>
                  <a:pt x="1" y="1"/>
                  <a:pt x="1" y="5"/>
                </a:cubicBezTo>
                <a:lnTo>
                  <a:pt x="1" y="285"/>
                </a:lnTo>
                <a:cubicBezTo>
                  <a:pt x="1" y="287"/>
                  <a:pt x="3" y="288"/>
                  <a:pt x="5" y="288"/>
                </a:cubicBezTo>
                <a:lnTo>
                  <a:pt x="285" y="288"/>
                </a:lnTo>
                <a:cubicBezTo>
                  <a:pt x="286" y="288"/>
                  <a:pt x="289" y="286"/>
                  <a:pt x="289" y="285"/>
                </a:cubicBezTo>
                <a:lnTo>
                  <a:pt x="289" y="5"/>
                </a:lnTo>
                <a:cubicBezTo>
                  <a:pt x="289" y="1"/>
                  <a:pt x="287" y="0"/>
                  <a:pt x="2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5"/>
          <p:cNvSpPr/>
          <p:nvPr/>
        </p:nvSpPr>
        <p:spPr>
          <a:xfrm>
            <a:off x="3320609" y="2547873"/>
            <a:ext cx="31751" cy="31424"/>
          </a:xfrm>
          <a:custGeom>
            <a:rect b="b" l="l" r="r" t="t"/>
            <a:pathLst>
              <a:path extrusionOk="0" h="288" w="291">
                <a:moveTo>
                  <a:pt x="5" y="0"/>
                </a:moveTo>
                <a:cubicBezTo>
                  <a:pt x="3" y="0"/>
                  <a:pt x="0" y="1"/>
                  <a:pt x="0" y="5"/>
                </a:cubicBezTo>
                <a:lnTo>
                  <a:pt x="0" y="285"/>
                </a:lnTo>
                <a:cubicBezTo>
                  <a:pt x="0" y="287"/>
                  <a:pt x="3" y="288"/>
                  <a:pt x="5" y="288"/>
                </a:cubicBezTo>
                <a:lnTo>
                  <a:pt x="285" y="288"/>
                </a:lnTo>
                <a:cubicBezTo>
                  <a:pt x="287" y="288"/>
                  <a:pt x="290" y="286"/>
                  <a:pt x="289" y="285"/>
                </a:cubicBezTo>
                <a:lnTo>
                  <a:pt x="289" y="5"/>
                </a:lnTo>
                <a:cubicBezTo>
                  <a:pt x="289" y="1"/>
                  <a:pt x="287" y="0"/>
                  <a:pt x="2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5"/>
          <p:cNvSpPr/>
          <p:nvPr/>
        </p:nvSpPr>
        <p:spPr>
          <a:xfrm>
            <a:off x="3337630" y="1821204"/>
            <a:ext cx="129514" cy="60774"/>
          </a:xfrm>
          <a:custGeom>
            <a:rect b="b" l="l" r="r" t="t"/>
            <a:pathLst>
              <a:path extrusionOk="0" h="557" w="1187">
                <a:moveTo>
                  <a:pt x="590" y="1"/>
                </a:moveTo>
                <a:cubicBezTo>
                  <a:pt x="405" y="1"/>
                  <a:pt x="320" y="157"/>
                  <a:pt x="336" y="299"/>
                </a:cubicBezTo>
                <a:cubicBezTo>
                  <a:pt x="310" y="290"/>
                  <a:pt x="281" y="283"/>
                  <a:pt x="248" y="283"/>
                </a:cubicBezTo>
                <a:cubicBezTo>
                  <a:pt x="78" y="283"/>
                  <a:pt x="0" y="424"/>
                  <a:pt x="11" y="556"/>
                </a:cubicBezTo>
                <a:lnTo>
                  <a:pt x="1187" y="556"/>
                </a:lnTo>
                <a:cubicBezTo>
                  <a:pt x="1187" y="398"/>
                  <a:pt x="1085" y="240"/>
                  <a:pt x="881" y="240"/>
                </a:cubicBezTo>
                <a:cubicBezTo>
                  <a:pt x="870" y="240"/>
                  <a:pt x="857" y="241"/>
                  <a:pt x="846" y="241"/>
                </a:cubicBezTo>
                <a:cubicBezTo>
                  <a:pt x="836" y="117"/>
                  <a:pt x="752" y="1"/>
                  <a:pt x="5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5"/>
          <p:cNvSpPr/>
          <p:nvPr/>
        </p:nvSpPr>
        <p:spPr>
          <a:xfrm>
            <a:off x="3694635" y="4705839"/>
            <a:ext cx="22586" cy="24986"/>
          </a:xfrm>
          <a:custGeom>
            <a:rect b="b" l="l" r="r" t="t"/>
            <a:pathLst>
              <a:path extrusionOk="0" h="229" w="207">
                <a:moveTo>
                  <a:pt x="0" y="1"/>
                </a:moveTo>
                <a:lnTo>
                  <a:pt x="0" y="124"/>
                </a:lnTo>
                <a:cubicBezTo>
                  <a:pt x="0" y="183"/>
                  <a:pt x="46" y="229"/>
                  <a:pt x="102" y="229"/>
                </a:cubicBezTo>
                <a:cubicBezTo>
                  <a:pt x="161" y="229"/>
                  <a:pt x="207" y="183"/>
                  <a:pt x="207" y="124"/>
                </a:cubicBezTo>
                <a:lnTo>
                  <a:pt x="2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5"/>
          <p:cNvSpPr/>
          <p:nvPr/>
        </p:nvSpPr>
        <p:spPr>
          <a:xfrm>
            <a:off x="4014280" y="1302607"/>
            <a:ext cx="19591" cy="35302"/>
          </a:xfrm>
          <a:custGeom>
            <a:rect b="b" l="l" r="r" t="t"/>
            <a:pathLst>
              <a:path extrusionOk="0" h="373" w="207">
                <a:moveTo>
                  <a:pt x="103" y="0"/>
                </a:moveTo>
                <a:cubicBezTo>
                  <a:pt x="46" y="0"/>
                  <a:pt x="0" y="46"/>
                  <a:pt x="0" y="104"/>
                </a:cubicBezTo>
                <a:lnTo>
                  <a:pt x="0" y="268"/>
                </a:lnTo>
                <a:cubicBezTo>
                  <a:pt x="0" y="327"/>
                  <a:pt x="46" y="373"/>
                  <a:pt x="103" y="373"/>
                </a:cubicBezTo>
                <a:cubicBezTo>
                  <a:pt x="161" y="373"/>
                  <a:pt x="207" y="327"/>
                  <a:pt x="207" y="268"/>
                </a:cubicBezTo>
                <a:lnTo>
                  <a:pt x="207" y="104"/>
                </a:lnTo>
                <a:cubicBezTo>
                  <a:pt x="206" y="46"/>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5"/>
          <p:cNvSpPr/>
          <p:nvPr/>
        </p:nvSpPr>
        <p:spPr>
          <a:xfrm>
            <a:off x="3573087" y="1101300"/>
            <a:ext cx="1793223" cy="3604776"/>
          </a:xfrm>
          <a:custGeom>
            <a:rect b="b" l="l" r="r" t="t"/>
            <a:pathLst>
              <a:path extrusionOk="0" h="33038" w="16435">
                <a:moveTo>
                  <a:pt x="1363" y="1"/>
                </a:moveTo>
                <a:lnTo>
                  <a:pt x="1363" y="6525"/>
                </a:lnTo>
                <a:cubicBezTo>
                  <a:pt x="1363" y="7209"/>
                  <a:pt x="1917" y="7764"/>
                  <a:pt x="2602" y="7764"/>
                </a:cubicBezTo>
                <a:lnTo>
                  <a:pt x="13380" y="7764"/>
                </a:lnTo>
                <a:lnTo>
                  <a:pt x="13380" y="10654"/>
                </a:lnTo>
                <a:lnTo>
                  <a:pt x="4750" y="10654"/>
                </a:lnTo>
                <a:cubicBezTo>
                  <a:pt x="4065" y="10654"/>
                  <a:pt x="3510" y="11210"/>
                  <a:pt x="3510" y="11894"/>
                </a:cubicBezTo>
                <a:lnTo>
                  <a:pt x="3510" y="19617"/>
                </a:lnTo>
                <a:cubicBezTo>
                  <a:pt x="3510" y="20301"/>
                  <a:pt x="4065" y="20856"/>
                  <a:pt x="4750" y="20856"/>
                </a:cubicBezTo>
                <a:lnTo>
                  <a:pt x="16230" y="20856"/>
                </a:lnTo>
                <a:lnTo>
                  <a:pt x="16230" y="24365"/>
                </a:lnTo>
                <a:lnTo>
                  <a:pt x="1240" y="24365"/>
                </a:lnTo>
                <a:cubicBezTo>
                  <a:pt x="555" y="24365"/>
                  <a:pt x="1" y="24920"/>
                  <a:pt x="1" y="25604"/>
                </a:cubicBezTo>
                <a:lnTo>
                  <a:pt x="1" y="33038"/>
                </a:lnTo>
                <a:lnTo>
                  <a:pt x="207" y="33038"/>
                </a:lnTo>
                <a:lnTo>
                  <a:pt x="207" y="25603"/>
                </a:lnTo>
                <a:lnTo>
                  <a:pt x="206" y="25603"/>
                </a:lnTo>
                <a:cubicBezTo>
                  <a:pt x="206" y="25033"/>
                  <a:pt x="667" y="24571"/>
                  <a:pt x="1237" y="24571"/>
                </a:cubicBezTo>
                <a:lnTo>
                  <a:pt x="16434" y="24571"/>
                </a:lnTo>
                <a:lnTo>
                  <a:pt x="16434" y="20648"/>
                </a:lnTo>
                <a:lnTo>
                  <a:pt x="4749" y="20648"/>
                </a:lnTo>
                <a:cubicBezTo>
                  <a:pt x="4178" y="20648"/>
                  <a:pt x="3716" y="20186"/>
                  <a:pt x="3716" y="19617"/>
                </a:cubicBezTo>
                <a:lnTo>
                  <a:pt x="3716" y="11894"/>
                </a:lnTo>
                <a:cubicBezTo>
                  <a:pt x="3716" y="11324"/>
                  <a:pt x="4178" y="10861"/>
                  <a:pt x="4749" y="10861"/>
                </a:cubicBezTo>
                <a:lnTo>
                  <a:pt x="13585" y="10861"/>
                </a:lnTo>
                <a:lnTo>
                  <a:pt x="13585" y="7558"/>
                </a:lnTo>
                <a:lnTo>
                  <a:pt x="2601" y="7558"/>
                </a:lnTo>
                <a:cubicBezTo>
                  <a:pt x="2030" y="7558"/>
                  <a:pt x="1568" y="7096"/>
                  <a:pt x="1568" y="6526"/>
                </a:cubicBezTo>
                <a:lnTo>
                  <a:pt x="15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5"/>
          <p:cNvSpPr/>
          <p:nvPr/>
        </p:nvSpPr>
        <p:spPr>
          <a:xfrm>
            <a:off x="3820655" y="1101300"/>
            <a:ext cx="1793441" cy="3604558"/>
          </a:xfrm>
          <a:custGeom>
            <a:rect b="b" l="l" r="r" t="t"/>
            <a:pathLst>
              <a:path extrusionOk="0" h="33036" w="16437">
                <a:moveTo>
                  <a:pt x="1363" y="1"/>
                </a:moveTo>
                <a:lnTo>
                  <a:pt x="1363" y="5492"/>
                </a:lnTo>
                <a:lnTo>
                  <a:pt x="12347" y="5492"/>
                </a:lnTo>
                <a:cubicBezTo>
                  <a:pt x="12918" y="5492"/>
                  <a:pt x="13380" y="5954"/>
                  <a:pt x="13380" y="6525"/>
                </a:cubicBezTo>
                <a:lnTo>
                  <a:pt x="13380" y="11892"/>
                </a:lnTo>
                <a:cubicBezTo>
                  <a:pt x="13380" y="12463"/>
                  <a:pt x="12918" y="12925"/>
                  <a:pt x="12347" y="12925"/>
                </a:cubicBezTo>
                <a:lnTo>
                  <a:pt x="3511" y="12925"/>
                </a:lnTo>
                <a:lnTo>
                  <a:pt x="3511" y="18582"/>
                </a:lnTo>
                <a:lnTo>
                  <a:pt x="15197" y="18582"/>
                </a:lnTo>
                <a:cubicBezTo>
                  <a:pt x="15768" y="18582"/>
                  <a:pt x="16229" y="19044"/>
                  <a:pt x="16229" y="19613"/>
                </a:cubicBezTo>
                <a:lnTo>
                  <a:pt x="16229" y="25602"/>
                </a:lnTo>
                <a:cubicBezTo>
                  <a:pt x="16229" y="26172"/>
                  <a:pt x="15768" y="26635"/>
                  <a:pt x="15197" y="26635"/>
                </a:cubicBezTo>
                <a:lnTo>
                  <a:pt x="0" y="26635"/>
                </a:lnTo>
                <a:lnTo>
                  <a:pt x="0" y="33036"/>
                </a:lnTo>
                <a:lnTo>
                  <a:pt x="206" y="33036"/>
                </a:lnTo>
                <a:lnTo>
                  <a:pt x="206" y="26841"/>
                </a:lnTo>
                <a:lnTo>
                  <a:pt x="15198" y="26841"/>
                </a:lnTo>
                <a:lnTo>
                  <a:pt x="15198" y="26842"/>
                </a:lnTo>
                <a:cubicBezTo>
                  <a:pt x="15881" y="26842"/>
                  <a:pt x="16437" y="26288"/>
                  <a:pt x="16437" y="25603"/>
                </a:cubicBezTo>
                <a:lnTo>
                  <a:pt x="16437" y="19616"/>
                </a:lnTo>
                <a:cubicBezTo>
                  <a:pt x="16437" y="18931"/>
                  <a:pt x="15881" y="18375"/>
                  <a:pt x="15198" y="18375"/>
                </a:cubicBezTo>
                <a:lnTo>
                  <a:pt x="3718" y="18375"/>
                </a:lnTo>
                <a:lnTo>
                  <a:pt x="3718" y="13132"/>
                </a:lnTo>
                <a:lnTo>
                  <a:pt x="12348" y="13132"/>
                </a:lnTo>
                <a:cubicBezTo>
                  <a:pt x="13032" y="13132"/>
                  <a:pt x="13587" y="12577"/>
                  <a:pt x="13587" y="11892"/>
                </a:cubicBezTo>
                <a:lnTo>
                  <a:pt x="13587" y="6525"/>
                </a:lnTo>
                <a:cubicBezTo>
                  <a:pt x="13587" y="5840"/>
                  <a:pt x="13032" y="5286"/>
                  <a:pt x="12348" y="5286"/>
                </a:cubicBezTo>
                <a:lnTo>
                  <a:pt x="1570" y="5286"/>
                </a:lnTo>
                <a:lnTo>
                  <a:pt x="15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5"/>
          <p:cNvSpPr/>
          <p:nvPr/>
        </p:nvSpPr>
        <p:spPr>
          <a:xfrm>
            <a:off x="3595455" y="1101300"/>
            <a:ext cx="1793441" cy="3604558"/>
          </a:xfrm>
          <a:custGeom>
            <a:rect b="b" l="l" r="r" t="t"/>
            <a:pathLst>
              <a:path extrusionOk="0" h="33036" w="16437">
                <a:moveTo>
                  <a:pt x="1363" y="1"/>
                </a:moveTo>
                <a:lnTo>
                  <a:pt x="1363" y="6525"/>
                </a:lnTo>
                <a:cubicBezTo>
                  <a:pt x="1363" y="7095"/>
                  <a:pt x="1825" y="7557"/>
                  <a:pt x="2396" y="7557"/>
                </a:cubicBezTo>
                <a:lnTo>
                  <a:pt x="13380" y="7557"/>
                </a:lnTo>
                <a:lnTo>
                  <a:pt x="13380" y="10860"/>
                </a:lnTo>
                <a:lnTo>
                  <a:pt x="4544" y="10860"/>
                </a:lnTo>
                <a:cubicBezTo>
                  <a:pt x="3973" y="10860"/>
                  <a:pt x="3511" y="11323"/>
                  <a:pt x="3511" y="11892"/>
                </a:cubicBezTo>
                <a:lnTo>
                  <a:pt x="3511" y="19616"/>
                </a:lnTo>
                <a:cubicBezTo>
                  <a:pt x="3511" y="20185"/>
                  <a:pt x="3973" y="20647"/>
                  <a:pt x="4544" y="20647"/>
                </a:cubicBezTo>
                <a:lnTo>
                  <a:pt x="16229" y="20647"/>
                </a:lnTo>
                <a:lnTo>
                  <a:pt x="16229" y="24570"/>
                </a:lnTo>
                <a:lnTo>
                  <a:pt x="1032" y="24570"/>
                </a:lnTo>
                <a:cubicBezTo>
                  <a:pt x="462" y="24570"/>
                  <a:pt x="1" y="25031"/>
                  <a:pt x="1" y="25602"/>
                </a:cubicBezTo>
                <a:lnTo>
                  <a:pt x="1" y="33036"/>
                </a:lnTo>
                <a:lnTo>
                  <a:pt x="206" y="33036"/>
                </a:lnTo>
                <a:lnTo>
                  <a:pt x="206" y="25603"/>
                </a:lnTo>
                <a:lnTo>
                  <a:pt x="207" y="25603"/>
                </a:lnTo>
                <a:cubicBezTo>
                  <a:pt x="207" y="25147"/>
                  <a:pt x="577" y="24778"/>
                  <a:pt x="1034" y="24778"/>
                </a:cubicBezTo>
                <a:lnTo>
                  <a:pt x="16436" y="24778"/>
                </a:lnTo>
                <a:lnTo>
                  <a:pt x="16436" y="20441"/>
                </a:lnTo>
                <a:lnTo>
                  <a:pt x="4544" y="20441"/>
                </a:lnTo>
                <a:cubicBezTo>
                  <a:pt x="4086" y="20441"/>
                  <a:pt x="3717" y="20072"/>
                  <a:pt x="3717" y="19614"/>
                </a:cubicBezTo>
                <a:lnTo>
                  <a:pt x="3717" y="11892"/>
                </a:lnTo>
                <a:cubicBezTo>
                  <a:pt x="3717" y="11436"/>
                  <a:pt x="4086" y="11067"/>
                  <a:pt x="4544" y="11067"/>
                </a:cubicBezTo>
                <a:lnTo>
                  <a:pt x="13586" y="11067"/>
                </a:lnTo>
                <a:lnTo>
                  <a:pt x="13586" y="7350"/>
                </a:lnTo>
                <a:lnTo>
                  <a:pt x="2396" y="7350"/>
                </a:lnTo>
                <a:cubicBezTo>
                  <a:pt x="1940" y="7350"/>
                  <a:pt x="1569" y="6980"/>
                  <a:pt x="1569" y="6523"/>
                </a:cubicBez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5"/>
          <p:cNvSpPr/>
          <p:nvPr/>
        </p:nvSpPr>
        <p:spPr>
          <a:xfrm>
            <a:off x="3798288" y="1101300"/>
            <a:ext cx="1793223" cy="3604776"/>
          </a:xfrm>
          <a:custGeom>
            <a:rect b="b" l="l" r="r" t="t"/>
            <a:pathLst>
              <a:path extrusionOk="0" h="33038" w="16435">
                <a:moveTo>
                  <a:pt x="1363" y="1"/>
                </a:moveTo>
                <a:lnTo>
                  <a:pt x="1363" y="5700"/>
                </a:lnTo>
                <a:lnTo>
                  <a:pt x="12554" y="5700"/>
                </a:lnTo>
                <a:cubicBezTo>
                  <a:pt x="13011" y="5700"/>
                  <a:pt x="13380" y="6070"/>
                  <a:pt x="13380" y="6526"/>
                </a:cubicBezTo>
                <a:lnTo>
                  <a:pt x="13380" y="11894"/>
                </a:lnTo>
                <a:cubicBezTo>
                  <a:pt x="13380" y="12351"/>
                  <a:pt x="13011" y="12720"/>
                  <a:pt x="12554" y="12720"/>
                </a:cubicBezTo>
                <a:lnTo>
                  <a:pt x="3510" y="12720"/>
                </a:lnTo>
                <a:lnTo>
                  <a:pt x="3510" y="18790"/>
                </a:lnTo>
                <a:lnTo>
                  <a:pt x="15404" y="18790"/>
                </a:lnTo>
                <a:cubicBezTo>
                  <a:pt x="15860" y="18790"/>
                  <a:pt x="16229" y="19160"/>
                  <a:pt x="16229" y="19617"/>
                </a:cubicBezTo>
                <a:lnTo>
                  <a:pt x="16229" y="25604"/>
                </a:lnTo>
                <a:cubicBezTo>
                  <a:pt x="16229" y="26062"/>
                  <a:pt x="15860" y="26431"/>
                  <a:pt x="15404" y="26431"/>
                </a:cubicBezTo>
                <a:lnTo>
                  <a:pt x="1" y="26431"/>
                </a:lnTo>
                <a:lnTo>
                  <a:pt x="1" y="33038"/>
                </a:lnTo>
                <a:lnTo>
                  <a:pt x="206" y="33038"/>
                </a:lnTo>
                <a:lnTo>
                  <a:pt x="206" y="26637"/>
                </a:lnTo>
                <a:lnTo>
                  <a:pt x="15403" y="26637"/>
                </a:lnTo>
                <a:cubicBezTo>
                  <a:pt x="15973" y="26637"/>
                  <a:pt x="16434" y="26175"/>
                  <a:pt x="16434" y="25604"/>
                </a:cubicBezTo>
                <a:lnTo>
                  <a:pt x="16434" y="19617"/>
                </a:lnTo>
                <a:cubicBezTo>
                  <a:pt x="16434" y="19046"/>
                  <a:pt x="15973" y="18584"/>
                  <a:pt x="15403" y="18584"/>
                </a:cubicBezTo>
                <a:lnTo>
                  <a:pt x="3716" y="18584"/>
                </a:lnTo>
                <a:lnTo>
                  <a:pt x="3716" y="12927"/>
                </a:lnTo>
                <a:lnTo>
                  <a:pt x="12553" y="12927"/>
                </a:lnTo>
                <a:cubicBezTo>
                  <a:pt x="13123" y="12927"/>
                  <a:pt x="13585" y="12465"/>
                  <a:pt x="13585" y="11896"/>
                </a:cubicBezTo>
                <a:lnTo>
                  <a:pt x="13585" y="6527"/>
                </a:lnTo>
                <a:cubicBezTo>
                  <a:pt x="13585" y="5957"/>
                  <a:pt x="13123" y="5496"/>
                  <a:pt x="12553" y="5496"/>
                </a:cubicBezTo>
                <a:lnTo>
                  <a:pt x="1569" y="5496"/>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5"/>
          <p:cNvSpPr/>
          <p:nvPr/>
        </p:nvSpPr>
        <p:spPr>
          <a:xfrm>
            <a:off x="3618040" y="1101300"/>
            <a:ext cx="1950996" cy="3604994"/>
          </a:xfrm>
          <a:custGeom>
            <a:rect b="b" l="l" r="r" t="t"/>
            <a:pathLst>
              <a:path extrusionOk="0" h="33040" w="17881">
                <a:moveTo>
                  <a:pt x="2168" y="475"/>
                </a:moveTo>
                <a:cubicBezTo>
                  <a:pt x="2226" y="475"/>
                  <a:pt x="2272" y="521"/>
                  <a:pt x="2272" y="579"/>
                </a:cubicBezTo>
                <a:lnTo>
                  <a:pt x="2272" y="744"/>
                </a:lnTo>
                <a:cubicBezTo>
                  <a:pt x="2272" y="801"/>
                  <a:pt x="2226" y="847"/>
                  <a:pt x="2168" y="847"/>
                </a:cubicBezTo>
                <a:cubicBezTo>
                  <a:pt x="2111" y="847"/>
                  <a:pt x="2065" y="801"/>
                  <a:pt x="2065" y="744"/>
                </a:cubicBezTo>
                <a:lnTo>
                  <a:pt x="2065" y="579"/>
                </a:lnTo>
                <a:cubicBezTo>
                  <a:pt x="2065" y="521"/>
                  <a:pt x="2111" y="475"/>
                  <a:pt x="2168" y="475"/>
                </a:cubicBezTo>
                <a:close/>
                <a:moveTo>
                  <a:pt x="2168" y="1466"/>
                </a:moveTo>
                <a:cubicBezTo>
                  <a:pt x="2226" y="1466"/>
                  <a:pt x="2272" y="1512"/>
                  <a:pt x="2272" y="1570"/>
                </a:cubicBezTo>
                <a:lnTo>
                  <a:pt x="2272" y="1735"/>
                </a:lnTo>
                <a:cubicBezTo>
                  <a:pt x="2272" y="1793"/>
                  <a:pt x="2226" y="1839"/>
                  <a:pt x="2168" y="1839"/>
                </a:cubicBezTo>
                <a:cubicBezTo>
                  <a:pt x="2111" y="1839"/>
                  <a:pt x="2065" y="1793"/>
                  <a:pt x="2065" y="1735"/>
                </a:cubicBezTo>
                <a:lnTo>
                  <a:pt x="2065" y="1570"/>
                </a:lnTo>
                <a:cubicBezTo>
                  <a:pt x="2065" y="1512"/>
                  <a:pt x="2111" y="1466"/>
                  <a:pt x="2168" y="1466"/>
                </a:cubicBezTo>
                <a:close/>
                <a:moveTo>
                  <a:pt x="2168" y="2458"/>
                </a:moveTo>
                <a:cubicBezTo>
                  <a:pt x="2226" y="2458"/>
                  <a:pt x="2272" y="2504"/>
                  <a:pt x="2272" y="2561"/>
                </a:cubicBezTo>
                <a:lnTo>
                  <a:pt x="2272" y="2726"/>
                </a:lnTo>
                <a:cubicBezTo>
                  <a:pt x="2272" y="2784"/>
                  <a:pt x="2226" y="2830"/>
                  <a:pt x="2168" y="2830"/>
                </a:cubicBezTo>
                <a:cubicBezTo>
                  <a:pt x="2111" y="2830"/>
                  <a:pt x="2065" y="2784"/>
                  <a:pt x="2065" y="2726"/>
                </a:cubicBezTo>
                <a:lnTo>
                  <a:pt x="2065" y="2561"/>
                </a:lnTo>
                <a:cubicBezTo>
                  <a:pt x="2065" y="2504"/>
                  <a:pt x="2111" y="2458"/>
                  <a:pt x="2168" y="2458"/>
                </a:cubicBezTo>
                <a:close/>
                <a:moveTo>
                  <a:pt x="2168" y="3449"/>
                </a:moveTo>
                <a:cubicBezTo>
                  <a:pt x="2226" y="3449"/>
                  <a:pt x="2272" y="3495"/>
                  <a:pt x="2272" y="3552"/>
                </a:cubicBezTo>
                <a:lnTo>
                  <a:pt x="2272" y="3717"/>
                </a:lnTo>
                <a:cubicBezTo>
                  <a:pt x="2272" y="3775"/>
                  <a:pt x="2226" y="3821"/>
                  <a:pt x="2168" y="3821"/>
                </a:cubicBezTo>
                <a:cubicBezTo>
                  <a:pt x="2111" y="3821"/>
                  <a:pt x="2065" y="3775"/>
                  <a:pt x="2065" y="3717"/>
                </a:cubicBezTo>
                <a:lnTo>
                  <a:pt x="2065" y="3552"/>
                </a:lnTo>
                <a:cubicBezTo>
                  <a:pt x="2065" y="3495"/>
                  <a:pt x="2111" y="3449"/>
                  <a:pt x="2168" y="3449"/>
                </a:cubicBezTo>
                <a:close/>
                <a:moveTo>
                  <a:pt x="2168" y="4440"/>
                </a:moveTo>
                <a:cubicBezTo>
                  <a:pt x="2226" y="4440"/>
                  <a:pt x="2272" y="4486"/>
                  <a:pt x="2272" y="4544"/>
                </a:cubicBezTo>
                <a:lnTo>
                  <a:pt x="2272" y="4709"/>
                </a:lnTo>
                <a:cubicBezTo>
                  <a:pt x="2272" y="4766"/>
                  <a:pt x="2226" y="4812"/>
                  <a:pt x="2168" y="4812"/>
                </a:cubicBezTo>
                <a:cubicBezTo>
                  <a:pt x="2111" y="4812"/>
                  <a:pt x="2065" y="4766"/>
                  <a:pt x="2065" y="4709"/>
                </a:cubicBezTo>
                <a:lnTo>
                  <a:pt x="2065" y="4544"/>
                </a:lnTo>
                <a:cubicBezTo>
                  <a:pt x="2065" y="4486"/>
                  <a:pt x="2111" y="4440"/>
                  <a:pt x="2168" y="4440"/>
                </a:cubicBezTo>
                <a:close/>
                <a:moveTo>
                  <a:pt x="2168" y="5431"/>
                </a:moveTo>
                <a:cubicBezTo>
                  <a:pt x="2226" y="5431"/>
                  <a:pt x="2272" y="5477"/>
                  <a:pt x="2272" y="5534"/>
                </a:cubicBezTo>
                <a:lnTo>
                  <a:pt x="2272" y="5700"/>
                </a:lnTo>
                <a:cubicBezTo>
                  <a:pt x="2272" y="5757"/>
                  <a:pt x="2226" y="5803"/>
                  <a:pt x="2168" y="5803"/>
                </a:cubicBezTo>
                <a:cubicBezTo>
                  <a:pt x="2111" y="5803"/>
                  <a:pt x="2065" y="5757"/>
                  <a:pt x="2065" y="5700"/>
                </a:cubicBezTo>
                <a:lnTo>
                  <a:pt x="2065" y="5534"/>
                </a:lnTo>
                <a:cubicBezTo>
                  <a:pt x="2065" y="5477"/>
                  <a:pt x="2111" y="5431"/>
                  <a:pt x="2168" y="5431"/>
                </a:cubicBezTo>
                <a:close/>
                <a:moveTo>
                  <a:pt x="2168" y="6423"/>
                </a:moveTo>
                <a:cubicBezTo>
                  <a:pt x="2191" y="6423"/>
                  <a:pt x="2213" y="6430"/>
                  <a:pt x="2230" y="6443"/>
                </a:cubicBezTo>
                <a:lnTo>
                  <a:pt x="2313" y="6443"/>
                </a:lnTo>
                <a:cubicBezTo>
                  <a:pt x="2370" y="6443"/>
                  <a:pt x="2416" y="6489"/>
                  <a:pt x="2416" y="6546"/>
                </a:cubicBezTo>
                <a:cubicBezTo>
                  <a:pt x="2416" y="6604"/>
                  <a:pt x="2370" y="6650"/>
                  <a:pt x="2313" y="6650"/>
                </a:cubicBezTo>
                <a:lnTo>
                  <a:pt x="2168" y="6650"/>
                </a:lnTo>
                <a:cubicBezTo>
                  <a:pt x="2111" y="6650"/>
                  <a:pt x="2065" y="6604"/>
                  <a:pt x="2065" y="6546"/>
                </a:cubicBezTo>
                <a:lnTo>
                  <a:pt x="2065" y="6526"/>
                </a:lnTo>
                <a:cubicBezTo>
                  <a:pt x="2065" y="6469"/>
                  <a:pt x="2111" y="6423"/>
                  <a:pt x="2168" y="6423"/>
                </a:cubicBezTo>
                <a:close/>
                <a:moveTo>
                  <a:pt x="3304" y="6443"/>
                </a:moveTo>
                <a:cubicBezTo>
                  <a:pt x="3361" y="6443"/>
                  <a:pt x="3407" y="6489"/>
                  <a:pt x="3407" y="6546"/>
                </a:cubicBezTo>
                <a:cubicBezTo>
                  <a:pt x="3407" y="6604"/>
                  <a:pt x="3361" y="6650"/>
                  <a:pt x="3304" y="6650"/>
                </a:cubicBezTo>
                <a:lnTo>
                  <a:pt x="3139" y="6650"/>
                </a:lnTo>
                <a:cubicBezTo>
                  <a:pt x="3081" y="6650"/>
                  <a:pt x="3035" y="6604"/>
                  <a:pt x="3035" y="6546"/>
                </a:cubicBezTo>
                <a:cubicBezTo>
                  <a:pt x="3035" y="6489"/>
                  <a:pt x="3081" y="6443"/>
                  <a:pt x="3139" y="6443"/>
                </a:cubicBezTo>
                <a:close/>
                <a:moveTo>
                  <a:pt x="4294" y="6443"/>
                </a:moveTo>
                <a:cubicBezTo>
                  <a:pt x="4352" y="6443"/>
                  <a:pt x="4398" y="6489"/>
                  <a:pt x="4398" y="6546"/>
                </a:cubicBezTo>
                <a:cubicBezTo>
                  <a:pt x="4398" y="6604"/>
                  <a:pt x="4352" y="6650"/>
                  <a:pt x="4294" y="6650"/>
                </a:cubicBezTo>
                <a:lnTo>
                  <a:pt x="4129" y="6650"/>
                </a:lnTo>
                <a:cubicBezTo>
                  <a:pt x="4072" y="6650"/>
                  <a:pt x="4025" y="6604"/>
                  <a:pt x="4025" y="6546"/>
                </a:cubicBezTo>
                <a:cubicBezTo>
                  <a:pt x="4026" y="6489"/>
                  <a:pt x="4073" y="6443"/>
                  <a:pt x="4129" y="6443"/>
                </a:cubicBezTo>
                <a:close/>
                <a:moveTo>
                  <a:pt x="5285" y="6443"/>
                </a:moveTo>
                <a:cubicBezTo>
                  <a:pt x="5342" y="6443"/>
                  <a:pt x="5388" y="6489"/>
                  <a:pt x="5388" y="6546"/>
                </a:cubicBezTo>
                <a:cubicBezTo>
                  <a:pt x="5388" y="6604"/>
                  <a:pt x="5342" y="6650"/>
                  <a:pt x="5285" y="6650"/>
                </a:cubicBezTo>
                <a:lnTo>
                  <a:pt x="5120" y="6650"/>
                </a:lnTo>
                <a:cubicBezTo>
                  <a:pt x="5063" y="6650"/>
                  <a:pt x="5017" y="6604"/>
                  <a:pt x="5017" y="6546"/>
                </a:cubicBezTo>
                <a:cubicBezTo>
                  <a:pt x="5018" y="6489"/>
                  <a:pt x="5064" y="6443"/>
                  <a:pt x="5120" y="6443"/>
                </a:cubicBezTo>
                <a:close/>
                <a:moveTo>
                  <a:pt x="6276" y="6443"/>
                </a:moveTo>
                <a:cubicBezTo>
                  <a:pt x="6334" y="6443"/>
                  <a:pt x="6380" y="6489"/>
                  <a:pt x="6380" y="6546"/>
                </a:cubicBezTo>
                <a:cubicBezTo>
                  <a:pt x="6380" y="6604"/>
                  <a:pt x="6334" y="6650"/>
                  <a:pt x="6276" y="6650"/>
                </a:cubicBezTo>
                <a:lnTo>
                  <a:pt x="6112" y="6650"/>
                </a:lnTo>
                <a:cubicBezTo>
                  <a:pt x="6053" y="6650"/>
                  <a:pt x="6007" y="6604"/>
                  <a:pt x="6007" y="6546"/>
                </a:cubicBezTo>
                <a:cubicBezTo>
                  <a:pt x="6007" y="6489"/>
                  <a:pt x="6055" y="6443"/>
                  <a:pt x="6112" y="6443"/>
                </a:cubicBezTo>
                <a:close/>
                <a:moveTo>
                  <a:pt x="7268" y="6443"/>
                </a:moveTo>
                <a:cubicBezTo>
                  <a:pt x="7325" y="6443"/>
                  <a:pt x="7371" y="6489"/>
                  <a:pt x="7371" y="6546"/>
                </a:cubicBezTo>
                <a:cubicBezTo>
                  <a:pt x="7371" y="6604"/>
                  <a:pt x="7325" y="6650"/>
                  <a:pt x="7268" y="6650"/>
                </a:cubicBezTo>
                <a:lnTo>
                  <a:pt x="7102" y="6650"/>
                </a:lnTo>
                <a:cubicBezTo>
                  <a:pt x="7045" y="6650"/>
                  <a:pt x="6999" y="6604"/>
                  <a:pt x="6999" y="6546"/>
                </a:cubicBezTo>
                <a:cubicBezTo>
                  <a:pt x="6999" y="6489"/>
                  <a:pt x="7046" y="6443"/>
                  <a:pt x="7102" y="6443"/>
                </a:cubicBezTo>
                <a:close/>
                <a:moveTo>
                  <a:pt x="8258" y="6443"/>
                </a:moveTo>
                <a:cubicBezTo>
                  <a:pt x="8317" y="6443"/>
                  <a:pt x="8363" y="6489"/>
                  <a:pt x="8363" y="6546"/>
                </a:cubicBezTo>
                <a:cubicBezTo>
                  <a:pt x="8363" y="6604"/>
                  <a:pt x="8317" y="6650"/>
                  <a:pt x="8258" y="6650"/>
                </a:cubicBezTo>
                <a:lnTo>
                  <a:pt x="8094" y="6650"/>
                </a:lnTo>
                <a:cubicBezTo>
                  <a:pt x="8036" y="6650"/>
                  <a:pt x="7990" y="6604"/>
                  <a:pt x="7990" y="6546"/>
                </a:cubicBezTo>
                <a:cubicBezTo>
                  <a:pt x="7990" y="6489"/>
                  <a:pt x="8036" y="6443"/>
                  <a:pt x="8094" y="6443"/>
                </a:cubicBezTo>
                <a:close/>
                <a:moveTo>
                  <a:pt x="9250" y="6443"/>
                </a:moveTo>
                <a:cubicBezTo>
                  <a:pt x="9307" y="6443"/>
                  <a:pt x="9353" y="6489"/>
                  <a:pt x="9353" y="6546"/>
                </a:cubicBezTo>
                <a:cubicBezTo>
                  <a:pt x="9353" y="6604"/>
                  <a:pt x="9307" y="6650"/>
                  <a:pt x="9250" y="6650"/>
                </a:cubicBezTo>
                <a:lnTo>
                  <a:pt x="9085" y="6650"/>
                </a:lnTo>
                <a:cubicBezTo>
                  <a:pt x="9028" y="6650"/>
                  <a:pt x="8982" y="6604"/>
                  <a:pt x="8982" y="6546"/>
                </a:cubicBezTo>
                <a:cubicBezTo>
                  <a:pt x="8982" y="6489"/>
                  <a:pt x="9028" y="6443"/>
                  <a:pt x="9085" y="6443"/>
                </a:cubicBezTo>
                <a:close/>
                <a:moveTo>
                  <a:pt x="10241" y="6443"/>
                </a:moveTo>
                <a:cubicBezTo>
                  <a:pt x="10299" y="6443"/>
                  <a:pt x="10345" y="6489"/>
                  <a:pt x="10345" y="6546"/>
                </a:cubicBezTo>
                <a:cubicBezTo>
                  <a:pt x="10345" y="6604"/>
                  <a:pt x="10299" y="6650"/>
                  <a:pt x="10241" y="6650"/>
                </a:cubicBezTo>
                <a:lnTo>
                  <a:pt x="10077" y="6650"/>
                </a:lnTo>
                <a:cubicBezTo>
                  <a:pt x="10018" y="6650"/>
                  <a:pt x="9972" y="6604"/>
                  <a:pt x="9972" y="6546"/>
                </a:cubicBezTo>
                <a:cubicBezTo>
                  <a:pt x="9972" y="6489"/>
                  <a:pt x="10018" y="6443"/>
                  <a:pt x="10077" y="6443"/>
                </a:cubicBezTo>
                <a:close/>
                <a:moveTo>
                  <a:pt x="11233" y="6443"/>
                </a:moveTo>
                <a:cubicBezTo>
                  <a:pt x="11290" y="6443"/>
                  <a:pt x="11336" y="6489"/>
                  <a:pt x="11336" y="6546"/>
                </a:cubicBezTo>
                <a:cubicBezTo>
                  <a:pt x="11336" y="6604"/>
                  <a:pt x="11290" y="6650"/>
                  <a:pt x="11233" y="6650"/>
                </a:cubicBezTo>
                <a:lnTo>
                  <a:pt x="11067" y="6650"/>
                </a:lnTo>
                <a:cubicBezTo>
                  <a:pt x="11010" y="6650"/>
                  <a:pt x="10964" y="6604"/>
                  <a:pt x="10964" y="6546"/>
                </a:cubicBezTo>
                <a:cubicBezTo>
                  <a:pt x="10964" y="6489"/>
                  <a:pt x="11010" y="6443"/>
                  <a:pt x="11067" y="6443"/>
                </a:cubicBezTo>
                <a:close/>
                <a:moveTo>
                  <a:pt x="12223" y="6443"/>
                </a:moveTo>
                <a:cubicBezTo>
                  <a:pt x="12282" y="6443"/>
                  <a:pt x="12328" y="6489"/>
                  <a:pt x="12328" y="6546"/>
                </a:cubicBezTo>
                <a:cubicBezTo>
                  <a:pt x="12328" y="6604"/>
                  <a:pt x="12282" y="6650"/>
                  <a:pt x="12223" y="6650"/>
                </a:cubicBezTo>
                <a:lnTo>
                  <a:pt x="12059" y="6650"/>
                </a:lnTo>
                <a:cubicBezTo>
                  <a:pt x="12001" y="6650"/>
                  <a:pt x="11955" y="6604"/>
                  <a:pt x="11955" y="6546"/>
                </a:cubicBezTo>
                <a:cubicBezTo>
                  <a:pt x="11955" y="6489"/>
                  <a:pt x="12001" y="6443"/>
                  <a:pt x="12059" y="6443"/>
                </a:cubicBezTo>
                <a:close/>
                <a:moveTo>
                  <a:pt x="13214" y="6443"/>
                </a:moveTo>
                <a:cubicBezTo>
                  <a:pt x="13271" y="6443"/>
                  <a:pt x="13317" y="6489"/>
                  <a:pt x="13317" y="6546"/>
                </a:cubicBezTo>
                <a:cubicBezTo>
                  <a:pt x="13317" y="6604"/>
                  <a:pt x="13271" y="6650"/>
                  <a:pt x="13214" y="6650"/>
                </a:cubicBezTo>
                <a:lnTo>
                  <a:pt x="13049" y="6650"/>
                </a:lnTo>
                <a:cubicBezTo>
                  <a:pt x="12991" y="6650"/>
                  <a:pt x="12945" y="6604"/>
                  <a:pt x="12945" y="6546"/>
                </a:cubicBezTo>
                <a:cubicBezTo>
                  <a:pt x="12947" y="6489"/>
                  <a:pt x="12993" y="6443"/>
                  <a:pt x="13049" y="6443"/>
                </a:cubicBezTo>
                <a:close/>
                <a:moveTo>
                  <a:pt x="14184" y="6443"/>
                </a:moveTo>
                <a:cubicBezTo>
                  <a:pt x="14242" y="6443"/>
                  <a:pt x="14288" y="6489"/>
                  <a:pt x="14288" y="6546"/>
                </a:cubicBezTo>
                <a:lnTo>
                  <a:pt x="14288" y="6567"/>
                </a:lnTo>
                <a:cubicBezTo>
                  <a:pt x="14288" y="6624"/>
                  <a:pt x="14242" y="6670"/>
                  <a:pt x="14184" y="6670"/>
                </a:cubicBezTo>
                <a:cubicBezTo>
                  <a:pt x="14161" y="6670"/>
                  <a:pt x="14140" y="6663"/>
                  <a:pt x="14123" y="6650"/>
                </a:cubicBezTo>
                <a:lnTo>
                  <a:pt x="14039" y="6650"/>
                </a:lnTo>
                <a:cubicBezTo>
                  <a:pt x="13982" y="6650"/>
                  <a:pt x="13936" y="6604"/>
                  <a:pt x="13936" y="6546"/>
                </a:cubicBezTo>
                <a:cubicBezTo>
                  <a:pt x="13937" y="6489"/>
                  <a:pt x="13983" y="6443"/>
                  <a:pt x="14039" y="6443"/>
                </a:cubicBezTo>
                <a:close/>
                <a:moveTo>
                  <a:pt x="14185" y="7289"/>
                </a:moveTo>
                <a:cubicBezTo>
                  <a:pt x="14242" y="7289"/>
                  <a:pt x="14288" y="7335"/>
                  <a:pt x="14288" y="7394"/>
                </a:cubicBezTo>
                <a:lnTo>
                  <a:pt x="14288" y="7558"/>
                </a:lnTo>
                <a:cubicBezTo>
                  <a:pt x="14288" y="7616"/>
                  <a:pt x="14242" y="7662"/>
                  <a:pt x="14185" y="7662"/>
                </a:cubicBezTo>
                <a:cubicBezTo>
                  <a:pt x="14126" y="7662"/>
                  <a:pt x="14080" y="7616"/>
                  <a:pt x="14080" y="7558"/>
                </a:cubicBezTo>
                <a:lnTo>
                  <a:pt x="14080" y="7394"/>
                </a:lnTo>
                <a:cubicBezTo>
                  <a:pt x="14080" y="7335"/>
                  <a:pt x="14126" y="7289"/>
                  <a:pt x="14185" y="7289"/>
                </a:cubicBezTo>
                <a:close/>
                <a:moveTo>
                  <a:pt x="14185" y="8281"/>
                </a:moveTo>
                <a:cubicBezTo>
                  <a:pt x="14242" y="8281"/>
                  <a:pt x="14288" y="8327"/>
                  <a:pt x="14288" y="8384"/>
                </a:cubicBezTo>
                <a:lnTo>
                  <a:pt x="14288" y="8550"/>
                </a:lnTo>
                <a:cubicBezTo>
                  <a:pt x="14288" y="8607"/>
                  <a:pt x="14242" y="8653"/>
                  <a:pt x="14185" y="8653"/>
                </a:cubicBezTo>
                <a:cubicBezTo>
                  <a:pt x="14126" y="8653"/>
                  <a:pt x="14080" y="8607"/>
                  <a:pt x="14080" y="8550"/>
                </a:cubicBezTo>
                <a:lnTo>
                  <a:pt x="14080" y="8384"/>
                </a:lnTo>
                <a:cubicBezTo>
                  <a:pt x="14080" y="8327"/>
                  <a:pt x="14126" y="8281"/>
                  <a:pt x="14185" y="8281"/>
                </a:cubicBezTo>
                <a:close/>
                <a:moveTo>
                  <a:pt x="14185" y="9272"/>
                </a:moveTo>
                <a:cubicBezTo>
                  <a:pt x="14242" y="9272"/>
                  <a:pt x="14288" y="9318"/>
                  <a:pt x="14288" y="9375"/>
                </a:cubicBezTo>
                <a:lnTo>
                  <a:pt x="14288" y="9540"/>
                </a:lnTo>
                <a:cubicBezTo>
                  <a:pt x="14288" y="9599"/>
                  <a:pt x="14242" y="9645"/>
                  <a:pt x="14185" y="9645"/>
                </a:cubicBezTo>
                <a:cubicBezTo>
                  <a:pt x="14126" y="9645"/>
                  <a:pt x="14080" y="9599"/>
                  <a:pt x="14080" y="9540"/>
                </a:cubicBezTo>
                <a:lnTo>
                  <a:pt x="14080" y="9375"/>
                </a:lnTo>
                <a:cubicBezTo>
                  <a:pt x="14080" y="9318"/>
                  <a:pt x="14126" y="9272"/>
                  <a:pt x="14185" y="9272"/>
                </a:cubicBezTo>
                <a:close/>
                <a:moveTo>
                  <a:pt x="14185" y="10264"/>
                </a:moveTo>
                <a:cubicBezTo>
                  <a:pt x="14242" y="10264"/>
                  <a:pt x="14288" y="10310"/>
                  <a:pt x="14288" y="10367"/>
                </a:cubicBezTo>
                <a:lnTo>
                  <a:pt x="14288" y="10532"/>
                </a:lnTo>
                <a:cubicBezTo>
                  <a:pt x="14288" y="10589"/>
                  <a:pt x="14242" y="10635"/>
                  <a:pt x="14185" y="10635"/>
                </a:cubicBezTo>
                <a:cubicBezTo>
                  <a:pt x="14126" y="10635"/>
                  <a:pt x="14080" y="10589"/>
                  <a:pt x="14080" y="10532"/>
                </a:cubicBezTo>
                <a:lnTo>
                  <a:pt x="14080" y="10367"/>
                </a:lnTo>
                <a:cubicBezTo>
                  <a:pt x="14080" y="10310"/>
                  <a:pt x="14126" y="10264"/>
                  <a:pt x="14185" y="10264"/>
                </a:cubicBezTo>
                <a:close/>
                <a:moveTo>
                  <a:pt x="14185" y="11254"/>
                </a:moveTo>
                <a:cubicBezTo>
                  <a:pt x="14242" y="11254"/>
                  <a:pt x="14288" y="11300"/>
                  <a:pt x="14288" y="11358"/>
                </a:cubicBezTo>
                <a:lnTo>
                  <a:pt x="14288" y="11523"/>
                </a:lnTo>
                <a:cubicBezTo>
                  <a:pt x="14288" y="11580"/>
                  <a:pt x="14242" y="11626"/>
                  <a:pt x="14185" y="11626"/>
                </a:cubicBezTo>
                <a:cubicBezTo>
                  <a:pt x="14126" y="11626"/>
                  <a:pt x="14080" y="11580"/>
                  <a:pt x="14080" y="11523"/>
                </a:cubicBezTo>
                <a:lnTo>
                  <a:pt x="14080" y="11358"/>
                </a:lnTo>
                <a:cubicBezTo>
                  <a:pt x="14080" y="11300"/>
                  <a:pt x="14126" y="11254"/>
                  <a:pt x="14185" y="11254"/>
                </a:cubicBezTo>
                <a:close/>
                <a:moveTo>
                  <a:pt x="4831" y="11811"/>
                </a:moveTo>
                <a:cubicBezTo>
                  <a:pt x="4889" y="11811"/>
                  <a:pt x="4935" y="11857"/>
                  <a:pt x="4935" y="11914"/>
                </a:cubicBezTo>
                <a:cubicBezTo>
                  <a:pt x="4935" y="11972"/>
                  <a:pt x="4889" y="12018"/>
                  <a:pt x="4831" y="12018"/>
                </a:cubicBezTo>
                <a:lnTo>
                  <a:pt x="4666" y="12018"/>
                </a:lnTo>
                <a:cubicBezTo>
                  <a:pt x="4609" y="12018"/>
                  <a:pt x="4563" y="11972"/>
                  <a:pt x="4563" y="11914"/>
                </a:cubicBezTo>
                <a:cubicBezTo>
                  <a:pt x="4563" y="11857"/>
                  <a:pt x="4609" y="11811"/>
                  <a:pt x="4666" y="11811"/>
                </a:cubicBezTo>
                <a:close/>
                <a:moveTo>
                  <a:pt x="5822" y="11811"/>
                </a:moveTo>
                <a:cubicBezTo>
                  <a:pt x="5879" y="11811"/>
                  <a:pt x="5926" y="11857"/>
                  <a:pt x="5926" y="11914"/>
                </a:cubicBezTo>
                <a:cubicBezTo>
                  <a:pt x="5926" y="11972"/>
                  <a:pt x="5879" y="12018"/>
                  <a:pt x="5822" y="12018"/>
                </a:cubicBezTo>
                <a:lnTo>
                  <a:pt x="5657" y="12018"/>
                </a:lnTo>
                <a:cubicBezTo>
                  <a:pt x="5600" y="12018"/>
                  <a:pt x="5554" y="11972"/>
                  <a:pt x="5554" y="11914"/>
                </a:cubicBezTo>
                <a:cubicBezTo>
                  <a:pt x="5554" y="11857"/>
                  <a:pt x="5600" y="11811"/>
                  <a:pt x="5657" y="11811"/>
                </a:cubicBezTo>
                <a:close/>
                <a:moveTo>
                  <a:pt x="6814" y="11811"/>
                </a:moveTo>
                <a:cubicBezTo>
                  <a:pt x="6871" y="11811"/>
                  <a:pt x="6917" y="11857"/>
                  <a:pt x="6917" y="11914"/>
                </a:cubicBezTo>
                <a:cubicBezTo>
                  <a:pt x="6917" y="11972"/>
                  <a:pt x="6871" y="12018"/>
                  <a:pt x="6814" y="12018"/>
                </a:cubicBezTo>
                <a:lnTo>
                  <a:pt x="6649" y="12018"/>
                </a:lnTo>
                <a:cubicBezTo>
                  <a:pt x="6591" y="12018"/>
                  <a:pt x="6545" y="11972"/>
                  <a:pt x="6545" y="11914"/>
                </a:cubicBezTo>
                <a:cubicBezTo>
                  <a:pt x="6545" y="11857"/>
                  <a:pt x="6591" y="11811"/>
                  <a:pt x="6649" y="11811"/>
                </a:cubicBezTo>
                <a:close/>
                <a:moveTo>
                  <a:pt x="7805" y="11811"/>
                </a:moveTo>
                <a:cubicBezTo>
                  <a:pt x="7862" y="11811"/>
                  <a:pt x="7908" y="11857"/>
                  <a:pt x="7908" y="11914"/>
                </a:cubicBezTo>
                <a:cubicBezTo>
                  <a:pt x="7908" y="11972"/>
                  <a:pt x="7862" y="12018"/>
                  <a:pt x="7805" y="12018"/>
                </a:cubicBezTo>
                <a:lnTo>
                  <a:pt x="7639" y="12018"/>
                </a:lnTo>
                <a:cubicBezTo>
                  <a:pt x="7582" y="12018"/>
                  <a:pt x="7536" y="11972"/>
                  <a:pt x="7536" y="11914"/>
                </a:cubicBezTo>
                <a:cubicBezTo>
                  <a:pt x="7536" y="11857"/>
                  <a:pt x="7582" y="11811"/>
                  <a:pt x="7639" y="11811"/>
                </a:cubicBezTo>
                <a:close/>
                <a:moveTo>
                  <a:pt x="8796" y="11811"/>
                </a:moveTo>
                <a:cubicBezTo>
                  <a:pt x="8854" y="11811"/>
                  <a:pt x="8900" y="11857"/>
                  <a:pt x="8900" y="11914"/>
                </a:cubicBezTo>
                <a:cubicBezTo>
                  <a:pt x="8900" y="11972"/>
                  <a:pt x="8852" y="12018"/>
                  <a:pt x="8796" y="12018"/>
                </a:cubicBezTo>
                <a:lnTo>
                  <a:pt x="8631" y="12018"/>
                </a:lnTo>
                <a:cubicBezTo>
                  <a:pt x="8574" y="12018"/>
                  <a:pt x="8527" y="11972"/>
                  <a:pt x="8527" y="11914"/>
                </a:cubicBezTo>
                <a:cubicBezTo>
                  <a:pt x="8527" y="11857"/>
                  <a:pt x="8574" y="11811"/>
                  <a:pt x="8631" y="11811"/>
                </a:cubicBezTo>
                <a:close/>
                <a:moveTo>
                  <a:pt x="9787" y="11811"/>
                </a:moveTo>
                <a:cubicBezTo>
                  <a:pt x="9844" y="11811"/>
                  <a:pt x="9890" y="11857"/>
                  <a:pt x="9890" y="11914"/>
                </a:cubicBezTo>
                <a:cubicBezTo>
                  <a:pt x="9889" y="11972"/>
                  <a:pt x="9843" y="12018"/>
                  <a:pt x="9787" y="12018"/>
                </a:cubicBezTo>
                <a:lnTo>
                  <a:pt x="9622" y="12018"/>
                </a:lnTo>
                <a:cubicBezTo>
                  <a:pt x="9565" y="12018"/>
                  <a:pt x="9519" y="11972"/>
                  <a:pt x="9519" y="11914"/>
                </a:cubicBezTo>
                <a:cubicBezTo>
                  <a:pt x="9519" y="11857"/>
                  <a:pt x="9565" y="11811"/>
                  <a:pt x="9622" y="11811"/>
                </a:cubicBezTo>
                <a:close/>
                <a:moveTo>
                  <a:pt x="10779" y="11811"/>
                </a:moveTo>
                <a:cubicBezTo>
                  <a:pt x="10836" y="11811"/>
                  <a:pt x="10882" y="11857"/>
                  <a:pt x="10882" y="11914"/>
                </a:cubicBezTo>
                <a:cubicBezTo>
                  <a:pt x="10881" y="11972"/>
                  <a:pt x="10835" y="12018"/>
                  <a:pt x="10779" y="12018"/>
                </a:cubicBezTo>
                <a:lnTo>
                  <a:pt x="10614" y="12018"/>
                </a:lnTo>
                <a:cubicBezTo>
                  <a:pt x="10555" y="12018"/>
                  <a:pt x="10509" y="11972"/>
                  <a:pt x="10509" y="11914"/>
                </a:cubicBezTo>
                <a:cubicBezTo>
                  <a:pt x="10509" y="11857"/>
                  <a:pt x="10555" y="11811"/>
                  <a:pt x="10614" y="11811"/>
                </a:cubicBezTo>
                <a:close/>
                <a:moveTo>
                  <a:pt x="11770" y="11811"/>
                </a:moveTo>
                <a:cubicBezTo>
                  <a:pt x="11827" y="11811"/>
                  <a:pt x="11873" y="11857"/>
                  <a:pt x="11873" y="11914"/>
                </a:cubicBezTo>
                <a:cubicBezTo>
                  <a:pt x="11872" y="11972"/>
                  <a:pt x="11826" y="12018"/>
                  <a:pt x="11770" y="12018"/>
                </a:cubicBezTo>
                <a:lnTo>
                  <a:pt x="11604" y="12018"/>
                </a:lnTo>
                <a:cubicBezTo>
                  <a:pt x="11547" y="12018"/>
                  <a:pt x="11501" y="11972"/>
                  <a:pt x="11501" y="11914"/>
                </a:cubicBezTo>
                <a:cubicBezTo>
                  <a:pt x="11501" y="11857"/>
                  <a:pt x="11547" y="11811"/>
                  <a:pt x="11604" y="11811"/>
                </a:cubicBezTo>
                <a:close/>
                <a:moveTo>
                  <a:pt x="12759" y="11811"/>
                </a:moveTo>
                <a:cubicBezTo>
                  <a:pt x="12817" y="11811"/>
                  <a:pt x="12863" y="11857"/>
                  <a:pt x="12863" y="11914"/>
                </a:cubicBezTo>
                <a:cubicBezTo>
                  <a:pt x="12863" y="11972"/>
                  <a:pt x="12817" y="12018"/>
                  <a:pt x="12759" y="12018"/>
                </a:cubicBezTo>
                <a:lnTo>
                  <a:pt x="12595" y="12018"/>
                </a:lnTo>
                <a:cubicBezTo>
                  <a:pt x="12537" y="12018"/>
                  <a:pt x="12491" y="11972"/>
                  <a:pt x="12491" y="11914"/>
                </a:cubicBezTo>
                <a:cubicBezTo>
                  <a:pt x="12491" y="11857"/>
                  <a:pt x="12537" y="11811"/>
                  <a:pt x="12595" y="11811"/>
                </a:cubicBezTo>
                <a:close/>
                <a:moveTo>
                  <a:pt x="13751" y="11812"/>
                </a:moveTo>
                <a:cubicBezTo>
                  <a:pt x="13808" y="11812"/>
                  <a:pt x="13854" y="11858"/>
                  <a:pt x="13854" y="11916"/>
                </a:cubicBezTo>
                <a:cubicBezTo>
                  <a:pt x="13854" y="11973"/>
                  <a:pt x="13808" y="12019"/>
                  <a:pt x="13751" y="12019"/>
                </a:cubicBezTo>
                <a:lnTo>
                  <a:pt x="13586" y="12019"/>
                </a:lnTo>
                <a:cubicBezTo>
                  <a:pt x="13528" y="12019"/>
                  <a:pt x="13482" y="11973"/>
                  <a:pt x="13482" y="11916"/>
                </a:cubicBezTo>
                <a:cubicBezTo>
                  <a:pt x="13482" y="11858"/>
                  <a:pt x="13530" y="11812"/>
                  <a:pt x="13586" y="11812"/>
                </a:cubicBezTo>
                <a:close/>
                <a:moveTo>
                  <a:pt x="4314" y="12286"/>
                </a:moveTo>
                <a:cubicBezTo>
                  <a:pt x="4372" y="12286"/>
                  <a:pt x="4418" y="12332"/>
                  <a:pt x="4418" y="12390"/>
                </a:cubicBezTo>
                <a:lnTo>
                  <a:pt x="4418" y="12556"/>
                </a:lnTo>
                <a:cubicBezTo>
                  <a:pt x="4418" y="12613"/>
                  <a:pt x="4372" y="12659"/>
                  <a:pt x="4314" y="12659"/>
                </a:cubicBezTo>
                <a:cubicBezTo>
                  <a:pt x="4257" y="12659"/>
                  <a:pt x="4211" y="12613"/>
                  <a:pt x="4211" y="12556"/>
                </a:cubicBezTo>
                <a:lnTo>
                  <a:pt x="4211" y="12390"/>
                </a:lnTo>
                <a:cubicBezTo>
                  <a:pt x="4211" y="12332"/>
                  <a:pt x="4257" y="12286"/>
                  <a:pt x="4314" y="12286"/>
                </a:cubicBezTo>
                <a:close/>
                <a:moveTo>
                  <a:pt x="4314" y="13278"/>
                </a:moveTo>
                <a:cubicBezTo>
                  <a:pt x="4372" y="13278"/>
                  <a:pt x="4418" y="13324"/>
                  <a:pt x="4418" y="13381"/>
                </a:cubicBezTo>
                <a:lnTo>
                  <a:pt x="4418" y="13546"/>
                </a:lnTo>
                <a:cubicBezTo>
                  <a:pt x="4418" y="13604"/>
                  <a:pt x="4372" y="13650"/>
                  <a:pt x="4314" y="13650"/>
                </a:cubicBezTo>
                <a:cubicBezTo>
                  <a:pt x="4257" y="13650"/>
                  <a:pt x="4211" y="13604"/>
                  <a:pt x="4211" y="13546"/>
                </a:cubicBezTo>
                <a:lnTo>
                  <a:pt x="4211" y="13381"/>
                </a:lnTo>
                <a:cubicBezTo>
                  <a:pt x="4211" y="13324"/>
                  <a:pt x="4257" y="13278"/>
                  <a:pt x="4314" y="13278"/>
                </a:cubicBezTo>
                <a:close/>
                <a:moveTo>
                  <a:pt x="4314" y="14267"/>
                </a:moveTo>
                <a:cubicBezTo>
                  <a:pt x="4372" y="14267"/>
                  <a:pt x="4418" y="14313"/>
                  <a:pt x="4418" y="14372"/>
                </a:cubicBezTo>
                <a:lnTo>
                  <a:pt x="4418" y="14536"/>
                </a:lnTo>
                <a:cubicBezTo>
                  <a:pt x="4418" y="14594"/>
                  <a:pt x="4372" y="14640"/>
                  <a:pt x="4314" y="14640"/>
                </a:cubicBezTo>
                <a:cubicBezTo>
                  <a:pt x="4257" y="14640"/>
                  <a:pt x="4211" y="14594"/>
                  <a:pt x="4211" y="14536"/>
                </a:cubicBezTo>
                <a:lnTo>
                  <a:pt x="4211" y="14372"/>
                </a:lnTo>
                <a:cubicBezTo>
                  <a:pt x="4211" y="14313"/>
                  <a:pt x="4257" y="14267"/>
                  <a:pt x="4314" y="14267"/>
                </a:cubicBezTo>
                <a:close/>
                <a:moveTo>
                  <a:pt x="4314" y="15259"/>
                </a:moveTo>
                <a:cubicBezTo>
                  <a:pt x="4372" y="15259"/>
                  <a:pt x="4418" y="15305"/>
                  <a:pt x="4418" y="15362"/>
                </a:cubicBezTo>
                <a:lnTo>
                  <a:pt x="4418" y="15528"/>
                </a:lnTo>
                <a:cubicBezTo>
                  <a:pt x="4418" y="15585"/>
                  <a:pt x="4372" y="15631"/>
                  <a:pt x="4314" y="15631"/>
                </a:cubicBezTo>
                <a:cubicBezTo>
                  <a:pt x="4257" y="15631"/>
                  <a:pt x="4211" y="15585"/>
                  <a:pt x="4211" y="15528"/>
                </a:cubicBezTo>
                <a:lnTo>
                  <a:pt x="4211" y="15362"/>
                </a:lnTo>
                <a:cubicBezTo>
                  <a:pt x="4211" y="15305"/>
                  <a:pt x="4257" y="15259"/>
                  <a:pt x="4314" y="15259"/>
                </a:cubicBezTo>
                <a:close/>
                <a:moveTo>
                  <a:pt x="4314" y="16250"/>
                </a:moveTo>
                <a:cubicBezTo>
                  <a:pt x="4372" y="16250"/>
                  <a:pt x="4418" y="16296"/>
                  <a:pt x="4418" y="16354"/>
                </a:cubicBezTo>
                <a:lnTo>
                  <a:pt x="4418" y="16518"/>
                </a:lnTo>
                <a:cubicBezTo>
                  <a:pt x="4418" y="16577"/>
                  <a:pt x="4372" y="16623"/>
                  <a:pt x="4314" y="16623"/>
                </a:cubicBezTo>
                <a:cubicBezTo>
                  <a:pt x="4257" y="16623"/>
                  <a:pt x="4211" y="16577"/>
                  <a:pt x="4211" y="16518"/>
                </a:cubicBezTo>
                <a:lnTo>
                  <a:pt x="4211" y="16354"/>
                </a:lnTo>
                <a:cubicBezTo>
                  <a:pt x="4211" y="16296"/>
                  <a:pt x="4257" y="16250"/>
                  <a:pt x="4314" y="16250"/>
                </a:cubicBezTo>
                <a:close/>
                <a:moveTo>
                  <a:pt x="4314" y="17242"/>
                </a:moveTo>
                <a:cubicBezTo>
                  <a:pt x="4372" y="17242"/>
                  <a:pt x="4418" y="17288"/>
                  <a:pt x="4418" y="17345"/>
                </a:cubicBezTo>
                <a:lnTo>
                  <a:pt x="4418" y="17510"/>
                </a:lnTo>
                <a:cubicBezTo>
                  <a:pt x="4418" y="17567"/>
                  <a:pt x="4372" y="17613"/>
                  <a:pt x="4314" y="17613"/>
                </a:cubicBezTo>
                <a:cubicBezTo>
                  <a:pt x="4257" y="17613"/>
                  <a:pt x="4211" y="17567"/>
                  <a:pt x="4211" y="17510"/>
                </a:cubicBezTo>
                <a:lnTo>
                  <a:pt x="4211" y="17345"/>
                </a:lnTo>
                <a:cubicBezTo>
                  <a:pt x="4211" y="17288"/>
                  <a:pt x="4257" y="17242"/>
                  <a:pt x="4314" y="17242"/>
                </a:cubicBezTo>
                <a:close/>
                <a:moveTo>
                  <a:pt x="4314" y="18232"/>
                </a:moveTo>
                <a:cubicBezTo>
                  <a:pt x="4372" y="18232"/>
                  <a:pt x="4418" y="18278"/>
                  <a:pt x="4418" y="18337"/>
                </a:cubicBezTo>
                <a:lnTo>
                  <a:pt x="4418" y="18501"/>
                </a:lnTo>
                <a:cubicBezTo>
                  <a:pt x="4418" y="18559"/>
                  <a:pt x="4372" y="18605"/>
                  <a:pt x="4314" y="18605"/>
                </a:cubicBezTo>
                <a:cubicBezTo>
                  <a:pt x="4257" y="18605"/>
                  <a:pt x="4211" y="18559"/>
                  <a:pt x="4211" y="18501"/>
                </a:cubicBezTo>
                <a:lnTo>
                  <a:pt x="4211" y="18337"/>
                </a:lnTo>
                <a:cubicBezTo>
                  <a:pt x="4211" y="18278"/>
                  <a:pt x="4257" y="18232"/>
                  <a:pt x="4314" y="18232"/>
                </a:cubicBezTo>
                <a:close/>
                <a:moveTo>
                  <a:pt x="4314" y="19224"/>
                </a:moveTo>
                <a:cubicBezTo>
                  <a:pt x="4372" y="19224"/>
                  <a:pt x="4418" y="19270"/>
                  <a:pt x="4418" y="19327"/>
                </a:cubicBezTo>
                <a:lnTo>
                  <a:pt x="4418" y="19493"/>
                </a:lnTo>
                <a:cubicBezTo>
                  <a:pt x="4418" y="19550"/>
                  <a:pt x="4372" y="19596"/>
                  <a:pt x="4314" y="19596"/>
                </a:cubicBezTo>
                <a:cubicBezTo>
                  <a:pt x="4257" y="19596"/>
                  <a:pt x="4211" y="19550"/>
                  <a:pt x="4211" y="19493"/>
                </a:cubicBezTo>
                <a:lnTo>
                  <a:pt x="4211" y="19327"/>
                </a:lnTo>
                <a:cubicBezTo>
                  <a:pt x="4211" y="19270"/>
                  <a:pt x="4257" y="19224"/>
                  <a:pt x="4314" y="19224"/>
                </a:cubicBezTo>
                <a:close/>
                <a:moveTo>
                  <a:pt x="5161" y="19534"/>
                </a:moveTo>
                <a:cubicBezTo>
                  <a:pt x="5219" y="19534"/>
                  <a:pt x="5265" y="19580"/>
                  <a:pt x="5265" y="19637"/>
                </a:cubicBezTo>
                <a:cubicBezTo>
                  <a:pt x="5265" y="19694"/>
                  <a:pt x="5219" y="19740"/>
                  <a:pt x="5161" y="19740"/>
                </a:cubicBezTo>
                <a:lnTo>
                  <a:pt x="4996" y="19740"/>
                </a:lnTo>
                <a:cubicBezTo>
                  <a:pt x="4938" y="19740"/>
                  <a:pt x="4892" y="19694"/>
                  <a:pt x="4892" y="19637"/>
                </a:cubicBezTo>
                <a:cubicBezTo>
                  <a:pt x="4892" y="19580"/>
                  <a:pt x="4938" y="19534"/>
                  <a:pt x="4996" y="19534"/>
                </a:cubicBezTo>
                <a:close/>
                <a:moveTo>
                  <a:pt x="6153" y="19534"/>
                </a:moveTo>
                <a:cubicBezTo>
                  <a:pt x="6210" y="19534"/>
                  <a:pt x="6256" y="19580"/>
                  <a:pt x="6256" y="19637"/>
                </a:cubicBezTo>
                <a:cubicBezTo>
                  <a:pt x="6256" y="19694"/>
                  <a:pt x="6210" y="19740"/>
                  <a:pt x="6153" y="19740"/>
                </a:cubicBezTo>
                <a:lnTo>
                  <a:pt x="5987" y="19740"/>
                </a:lnTo>
                <a:cubicBezTo>
                  <a:pt x="5930" y="19740"/>
                  <a:pt x="5884" y="19694"/>
                  <a:pt x="5884" y="19637"/>
                </a:cubicBezTo>
                <a:cubicBezTo>
                  <a:pt x="5885" y="19580"/>
                  <a:pt x="5931" y="19534"/>
                  <a:pt x="5987" y="19534"/>
                </a:cubicBezTo>
                <a:close/>
                <a:moveTo>
                  <a:pt x="7143" y="19534"/>
                </a:moveTo>
                <a:cubicBezTo>
                  <a:pt x="7201" y="19534"/>
                  <a:pt x="7247" y="19580"/>
                  <a:pt x="7247" y="19637"/>
                </a:cubicBezTo>
                <a:cubicBezTo>
                  <a:pt x="7247" y="19694"/>
                  <a:pt x="7201" y="19740"/>
                  <a:pt x="7143" y="19740"/>
                </a:cubicBezTo>
                <a:lnTo>
                  <a:pt x="6978" y="19740"/>
                </a:lnTo>
                <a:cubicBezTo>
                  <a:pt x="6921" y="19740"/>
                  <a:pt x="6875" y="19694"/>
                  <a:pt x="6875" y="19637"/>
                </a:cubicBezTo>
                <a:cubicBezTo>
                  <a:pt x="6876" y="19580"/>
                  <a:pt x="6922" y="19534"/>
                  <a:pt x="6978" y="19534"/>
                </a:cubicBezTo>
                <a:close/>
                <a:moveTo>
                  <a:pt x="8135" y="19534"/>
                </a:moveTo>
                <a:cubicBezTo>
                  <a:pt x="8192" y="19534"/>
                  <a:pt x="8238" y="19580"/>
                  <a:pt x="8238" y="19637"/>
                </a:cubicBezTo>
                <a:cubicBezTo>
                  <a:pt x="8238" y="19694"/>
                  <a:pt x="8192" y="19740"/>
                  <a:pt x="8135" y="19740"/>
                </a:cubicBezTo>
                <a:lnTo>
                  <a:pt x="7970" y="19740"/>
                </a:lnTo>
                <a:cubicBezTo>
                  <a:pt x="7913" y="19740"/>
                  <a:pt x="7867" y="19694"/>
                  <a:pt x="7867" y="19637"/>
                </a:cubicBezTo>
                <a:cubicBezTo>
                  <a:pt x="7867" y="19580"/>
                  <a:pt x="7914" y="19534"/>
                  <a:pt x="7970" y="19534"/>
                </a:cubicBezTo>
                <a:close/>
                <a:moveTo>
                  <a:pt x="9126" y="19534"/>
                </a:moveTo>
                <a:cubicBezTo>
                  <a:pt x="9183" y="19534"/>
                  <a:pt x="9229" y="19580"/>
                  <a:pt x="9229" y="19637"/>
                </a:cubicBezTo>
                <a:cubicBezTo>
                  <a:pt x="9229" y="19694"/>
                  <a:pt x="9183" y="19740"/>
                  <a:pt x="9126" y="19740"/>
                </a:cubicBezTo>
                <a:lnTo>
                  <a:pt x="8961" y="19740"/>
                </a:lnTo>
                <a:cubicBezTo>
                  <a:pt x="8903" y="19740"/>
                  <a:pt x="8857" y="19694"/>
                  <a:pt x="8857" y="19637"/>
                </a:cubicBezTo>
                <a:cubicBezTo>
                  <a:pt x="8857" y="19580"/>
                  <a:pt x="8903" y="19534"/>
                  <a:pt x="8961" y="19534"/>
                </a:cubicBezTo>
                <a:close/>
                <a:moveTo>
                  <a:pt x="10118" y="19534"/>
                </a:moveTo>
                <a:cubicBezTo>
                  <a:pt x="10175" y="19534"/>
                  <a:pt x="10221" y="19580"/>
                  <a:pt x="10221" y="19637"/>
                </a:cubicBezTo>
                <a:cubicBezTo>
                  <a:pt x="10221" y="19694"/>
                  <a:pt x="10175" y="19740"/>
                  <a:pt x="10118" y="19740"/>
                </a:cubicBezTo>
                <a:lnTo>
                  <a:pt x="9952" y="19740"/>
                </a:lnTo>
                <a:cubicBezTo>
                  <a:pt x="9894" y="19740"/>
                  <a:pt x="9848" y="19694"/>
                  <a:pt x="9848" y="19637"/>
                </a:cubicBezTo>
                <a:cubicBezTo>
                  <a:pt x="9848" y="19580"/>
                  <a:pt x="9894" y="19534"/>
                  <a:pt x="9952" y="19534"/>
                </a:cubicBezTo>
                <a:close/>
                <a:moveTo>
                  <a:pt x="11108" y="19534"/>
                </a:moveTo>
                <a:cubicBezTo>
                  <a:pt x="11166" y="19534"/>
                  <a:pt x="11212" y="19580"/>
                  <a:pt x="11212" y="19637"/>
                </a:cubicBezTo>
                <a:cubicBezTo>
                  <a:pt x="11212" y="19694"/>
                  <a:pt x="11166" y="19740"/>
                  <a:pt x="11108" y="19740"/>
                </a:cubicBezTo>
                <a:lnTo>
                  <a:pt x="10943" y="19740"/>
                </a:lnTo>
                <a:cubicBezTo>
                  <a:pt x="10886" y="19740"/>
                  <a:pt x="10840" y="19694"/>
                  <a:pt x="10840" y="19637"/>
                </a:cubicBezTo>
                <a:cubicBezTo>
                  <a:pt x="10840" y="19580"/>
                  <a:pt x="10886" y="19534"/>
                  <a:pt x="10943" y="19534"/>
                </a:cubicBezTo>
                <a:close/>
                <a:moveTo>
                  <a:pt x="12099" y="19534"/>
                </a:moveTo>
                <a:cubicBezTo>
                  <a:pt x="12157" y="19534"/>
                  <a:pt x="12203" y="19580"/>
                  <a:pt x="12203" y="19637"/>
                </a:cubicBezTo>
                <a:cubicBezTo>
                  <a:pt x="12203" y="19694"/>
                  <a:pt x="12157" y="19740"/>
                  <a:pt x="12099" y="19740"/>
                </a:cubicBezTo>
                <a:lnTo>
                  <a:pt x="11935" y="19740"/>
                </a:lnTo>
                <a:cubicBezTo>
                  <a:pt x="11877" y="19740"/>
                  <a:pt x="11831" y="19694"/>
                  <a:pt x="11831" y="19637"/>
                </a:cubicBezTo>
                <a:cubicBezTo>
                  <a:pt x="11831" y="19580"/>
                  <a:pt x="11877" y="19534"/>
                  <a:pt x="11935" y="19534"/>
                </a:cubicBezTo>
                <a:close/>
                <a:moveTo>
                  <a:pt x="13091" y="19534"/>
                </a:moveTo>
                <a:cubicBezTo>
                  <a:pt x="13148" y="19534"/>
                  <a:pt x="13194" y="19580"/>
                  <a:pt x="13194" y="19637"/>
                </a:cubicBezTo>
                <a:cubicBezTo>
                  <a:pt x="13194" y="19694"/>
                  <a:pt x="13148" y="19740"/>
                  <a:pt x="13091" y="19740"/>
                </a:cubicBezTo>
                <a:lnTo>
                  <a:pt x="12926" y="19740"/>
                </a:lnTo>
                <a:cubicBezTo>
                  <a:pt x="12868" y="19740"/>
                  <a:pt x="12822" y="19694"/>
                  <a:pt x="12822" y="19637"/>
                </a:cubicBezTo>
                <a:cubicBezTo>
                  <a:pt x="12822" y="19580"/>
                  <a:pt x="12868" y="19534"/>
                  <a:pt x="12926" y="19534"/>
                </a:cubicBezTo>
                <a:close/>
                <a:moveTo>
                  <a:pt x="14080" y="19534"/>
                </a:moveTo>
                <a:cubicBezTo>
                  <a:pt x="14139" y="19534"/>
                  <a:pt x="14185" y="19580"/>
                  <a:pt x="14185" y="19637"/>
                </a:cubicBezTo>
                <a:cubicBezTo>
                  <a:pt x="14185" y="19694"/>
                  <a:pt x="14139" y="19740"/>
                  <a:pt x="14080" y="19740"/>
                </a:cubicBezTo>
                <a:lnTo>
                  <a:pt x="13916" y="19740"/>
                </a:lnTo>
                <a:cubicBezTo>
                  <a:pt x="13858" y="19740"/>
                  <a:pt x="13812" y="19694"/>
                  <a:pt x="13812" y="19637"/>
                </a:cubicBezTo>
                <a:cubicBezTo>
                  <a:pt x="13813" y="19580"/>
                  <a:pt x="13859" y="19534"/>
                  <a:pt x="13916" y="19534"/>
                </a:cubicBezTo>
                <a:close/>
                <a:moveTo>
                  <a:pt x="15072" y="19534"/>
                </a:moveTo>
                <a:cubicBezTo>
                  <a:pt x="15129" y="19534"/>
                  <a:pt x="15175" y="19580"/>
                  <a:pt x="15175" y="19637"/>
                </a:cubicBezTo>
                <a:cubicBezTo>
                  <a:pt x="15175" y="19694"/>
                  <a:pt x="15129" y="19740"/>
                  <a:pt x="15072" y="19740"/>
                </a:cubicBezTo>
                <a:lnTo>
                  <a:pt x="14907" y="19740"/>
                </a:lnTo>
                <a:cubicBezTo>
                  <a:pt x="14850" y="19740"/>
                  <a:pt x="14804" y="19694"/>
                  <a:pt x="14804" y="19637"/>
                </a:cubicBezTo>
                <a:cubicBezTo>
                  <a:pt x="14805" y="19580"/>
                  <a:pt x="14851" y="19534"/>
                  <a:pt x="14907" y="19534"/>
                </a:cubicBezTo>
                <a:close/>
                <a:moveTo>
                  <a:pt x="16063" y="19534"/>
                </a:moveTo>
                <a:cubicBezTo>
                  <a:pt x="16121" y="19534"/>
                  <a:pt x="16167" y="19580"/>
                  <a:pt x="16167" y="19637"/>
                </a:cubicBezTo>
                <a:cubicBezTo>
                  <a:pt x="16167" y="19694"/>
                  <a:pt x="16121" y="19740"/>
                  <a:pt x="16063" y="19740"/>
                </a:cubicBezTo>
                <a:lnTo>
                  <a:pt x="15899" y="19740"/>
                </a:lnTo>
                <a:cubicBezTo>
                  <a:pt x="15840" y="19740"/>
                  <a:pt x="15794" y="19694"/>
                  <a:pt x="15794" y="19637"/>
                </a:cubicBezTo>
                <a:cubicBezTo>
                  <a:pt x="15796" y="19580"/>
                  <a:pt x="15842" y="19534"/>
                  <a:pt x="15899" y="19534"/>
                </a:cubicBezTo>
                <a:close/>
                <a:moveTo>
                  <a:pt x="17034" y="19534"/>
                </a:moveTo>
                <a:cubicBezTo>
                  <a:pt x="17092" y="19534"/>
                  <a:pt x="17138" y="19580"/>
                  <a:pt x="17138" y="19637"/>
                </a:cubicBezTo>
                <a:lnTo>
                  <a:pt x="17138" y="19657"/>
                </a:lnTo>
                <a:cubicBezTo>
                  <a:pt x="17138" y="19715"/>
                  <a:pt x="17092" y="19761"/>
                  <a:pt x="17034" y="19761"/>
                </a:cubicBezTo>
                <a:cubicBezTo>
                  <a:pt x="17011" y="19761"/>
                  <a:pt x="16989" y="19754"/>
                  <a:pt x="16973" y="19740"/>
                </a:cubicBezTo>
                <a:lnTo>
                  <a:pt x="16889" y="19740"/>
                </a:lnTo>
                <a:cubicBezTo>
                  <a:pt x="16832" y="19740"/>
                  <a:pt x="16786" y="19694"/>
                  <a:pt x="16786" y="19637"/>
                </a:cubicBezTo>
                <a:cubicBezTo>
                  <a:pt x="16786" y="19580"/>
                  <a:pt x="16833" y="19534"/>
                  <a:pt x="16889" y="19534"/>
                </a:cubicBezTo>
                <a:close/>
                <a:moveTo>
                  <a:pt x="17034" y="20380"/>
                </a:moveTo>
                <a:cubicBezTo>
                  <a:pt x="17092" y="20380"/>
                  <a:pt x="17138" y="20426"/>
                  <a:pt x="17138" y="20483"/>
                </a:cubicBezTo>
                <a:lnTo>
                  <a:pt x="17138" y="20649"/>
                </a:lnTo>
                <a:cubicBezTo>
                  <a:pt x="17138" y="20706"/>
                  <a:pt x="17092" y="20752"/>
                  <a:pt x="17034" y="20752"/>
                </a:cubicBezTo>
                <a:cubicBezTo>
                  <a:pt x="16976" y="20752"/>
                  <a:pt x="16930" y="20706"/>
                  <a:pt x="16930" y="20649"/>
                </a:cubicBezTo>
                <a:lnTo>
                  <a:pt x="16930" y="20483"/>
                </a:lnTo>
                <a:cubicBezTo>
                  <a:pt x="16930" y="20426"/>
                  <a:pt x="16976" y="20380"/>
                  <a:pt x="17034" y="20380"/>
                </a:cubicBezTo>
                <a:close/>
                <a:moveTo>
                  <a:pt x="17034" y="21371"/>
                </a:moveTo>
                <a:cubicBezTo>
                  <a:pt x="17092" y="21371"/>
                  <a:pt x="17138" y="21417"/>
                  <a:pt x="17138" y="21475"/>
                </a:cubicBezTo>
                <a:lnTo>
                  <a:pt x="17138" y="21639"/>
                </a:lnTo>
                <a:cubicBezTo>
                  <a:pt x="17138" y="21698"/>
                  <a:pt x="17092" y="21744"/>
                  <a:pt x="17034" y="21744"/>
                </a:cubicBezTo>
                <a:cubicBezTo>
                  <a:pt x="16976" y="21744"/>
                  <a:pt x="16930" y="21698"/>
                  <a:pt x="16930" y="21639"/>
                </a:cubicBezTo>
                <a:lnTo>
                  <a:pt x="16930" y="21475"/>
                </a:lnTo>
                <a:cubicBezTo>
                  <a:pt x="16930" y="21417"/>
                  <a:pt x="16976" y="21371"/>
                  <a:pt x="17034" y="21371"/>
                </a:cubicBezTo>
                <a:close/>
                <a:moveTo>
                  <a:pt x="17034" y="22363"/>
                </a:moveTo>
                <a:cubicBezTo>
                  <a:pt x="17092" y="22363"/>
                  <a:pt x="17138" y="22409"/>
                  <a:pt x="17138" y="22466"/>
                </a:cubicBezTo>
                <a:lnTo>
                  <a:pt x="17138" y="22631"/>
                </a:lnTo>
                <a:cubicBezTo>
                  <a:pt x="17138" y="22688"/>
                  <a:pt x="17092" y="22734"/>
                  <a:pt x="17034" y="22734"/>
                </a:cubicBezTo>
                <a:cubicBezTo>
                  <a:pt x="16976" y="22734"/>
                  <a:pt x="16930" y="22688"/>
                  <a:pt x="16930" y="22631"/>
                </a:cubicBezTo>
                <a:lnTo>
                  <a:pt x="16930" y="22466"/>
                </a:lnTo>
                <a:cubicBezTo>
                  <a:pt x="16930" y="22409"/>
                  <a:pt x="16976" y="22363"/>
                  <a:pt x="17034" y="22363"/>
                </a:cubicBezTo>
                <a:close/>
                <a:moveTo>
                  <a:pt x="17034" y="23353"/>
                </a:moveTo>
                <a:cubicBezTo>
                  <a:pt x="17092" y="23353"/>
                  <a:pt x="17138" y="23399"/>
                  <a:pt x="17138" y="23458"/>
                </a:cubicBezTo>
                <a:lnTo>
                  <a:pt x="17138" y="23622"/>
                </a:lnTo>
                <a:cubicBezTo>
                  <a:pt x="17138" y="23680"/>
                  <a:pt x="17092" y="23726"/>
                  <a:pt x="17034" y="23726"/>
                </a:cubicBezTo>
                <a:cubicBezTo>
                  <a:pt x="16976" y="23726"/>
                  <a:pt x="16930" y="23680"/>
                  <a:pt x="16930" y="23622"/>
                </a:cubicBezTo>
                <a:lnTo>
                  <a:pt x="16930" y="23458"/>
                </a:lnTo>
                <a:cubicBezTo>
                  <a:pt x="16930" y="23399"/>
                  <a:pt x="16976" y="23353"/>
                  <a:pt x="17034" y="23353"/>
                </a:cubicBezTo>
                <a:close/>
                <a:moveTo>
                  <a:pt x="17034" y="24345"/>
                </a:moveTo>
                <a:cubicBezTo>
                  <a:pt x="17092" y="24345"/>
                  <a:pt x="17138" y="24391"/>
                  <a:pt x="17138" y="24448"/>
                </a:cubicBezTo>
                <a:lnTo>
                  <a:pt x="17138" y="24614"/>
                </a:lnTo>
                <a:cubicBezTo>
                  <a:pt x="17138" y="24671"/>
                  <a:pt x="17092" y="24717"/>
                  <a:pt x="17034" y="24717"/>
                </a:cubicBezTo>
                <a:cubicBezTo>
                  <a:pt x="16976" y="24717"/>
                  <a:pt x="16930" y="24671"/>
                  <a:pt x="16930" y="24614"/>
                </a:cubicBezTo>
                <a:lnTo>
                  <a:pt x="16930" y="24448"/>
                </a:lnTo>
                <a:cubicBezTo>
                  <a:pt x="16930" y="24391"/>
                  <a:pt x="16976" y="24345"/>
                  <a:pt x="17034" y="24345"/>
                </a:cubicBezTo>
                <a:close/>
                <a:moveTo>
                  <a:pt x="17034" y="25335"/>
                </a:moveTo>
                <a:cubicBezTo>
                  <a:pt x="17092" y="25335"/>
                  <a:pt x="17138" y="25381"/>
                  <a:pt x="17138" y="25438"/>
                </a:cubicBezTo>
                <a:lnTo>
                  <a:pt x="17138" y="25603"/>
                </a:lnTo>
                <a:cubicBezTo>
                  <a:pt x="17138" y="25661"/>
                  <a:pt x="17092" y="25707"/>
                  <a:pt x="17034" y="25707"/>
                </a:cubicBezTo>
                <a:cubicBezTo>
                  <a:pt x="16976" y="25707"/>
                  <a:pt x="16930" y="25661"/>
                  <a:pt x="16930" y="25603"/>
                </a:cubicBezTo>
                <a:lnTo>
                  <a:pt x="16930" y="25438"/>
                </a:lnTo>
                <a:cubicBezTo>
                  <a:pt x="16930" y="25381"/>
                  <a:pt x="16976" y="25335"/>
                  <a:pt x="17034" y="25335"/>
                </a:cubicBezTo>
                <a:close/>
                <a:moveTo>
                  <a:pt x="1362" y="25520"/>
                </a:moveTo>
                <a:cubicBezTo>
                  <a:pt x="1420" y="25520"/>
                  <a:pt x="1466" y="25566"/>
                  <a:pt x="1466" y="25624"/>
                </a:cubicBezTo>
                <a:cubicBezTo>
                  <a:pt x="1466" y="25681"/>
                  <a:pt x="1420" y="25727"/>
                  <a:pt x="1362" y="25727"/>
                </a:cubicBezTo>
                <a:lnTo>
                  <a:pt x="1197" y="25727"/>
                </a:lnTo>
                <a:cubicBezTo>
                  <a:pt x="1140" y="25727"/>
                  <a:pt x="1094" y="25681"/>
                  <a:pt x="1094" y="25624"/>
                </a:cubicBezTo>
                <a:cubicBezTo>
                  <a:pt x="1094" y="25566"/>
                  <a:pt x="1140" y="25520"/>
                  <a:pt x="1197" y="25520"/>
                </a:cubicBezTo>
                <a:close/>
                <a:moveTo>
                  <a:pt x="2354" y="25520"/>
                </a:moveTo>
                <a:cubicBezTo>
                  <a:pt x="2411" y="25520"/>
                  <a:pt x="2457" y="25566"/>
                  <a:pt x="2457" y="25624"/>
                </a:cubicBezTo>
                <a:cubicBezTo>
                  <a:pt x="2457" y="25681"/>
                  <a:pt x="2411" y="25727"/>
                  <a:pt x="2354" y="25727"/>
                </a:cubicBezTo>
                <a:lnTo>
                  <a:pt x="2189" y="25727"/>
                </a:lnTo>
                <a:cubicBezTo>
                  <a:pt x="2132" y="25727"/>
                  <a:pt x="2086" y="25681"/>
                  <a:pt x="2086" y="25624"/>
                </a:cubicBezTo>
                <a:cubicBezTo>
                  <a:pt x="2086" y="25566"/>
                  <a:pt x="2132" y="25520"/>
                  <a:pt x="2189" y="25520"/>
                </a:cubicBezTo>
                <a:close/>
                <a:moveTo>
                  <a:pt x="3345" y="25520"/>
                </a:moveTo>
                <a:cubicBezTo>
                  <a:pt x="3402" y="25520"/>
                  <a:pt x="3448" y="25566"/>
                  <a:pt x="3448" y="25624"/>
                </a:cubicBezTo>
                <a:cubicBezTo>
                  <a:pt x="3448" y="25681"/>
                  <a:pt x="3402" y="25727"/>
                  <a:pt x="3345" y="25727"/>
                </a:cubicBezTo>
                <a:lnTo>
                  <a:pt x="3180" y="25727"/>
                </a:lnTo>
                <a:cubicBezTo>
                  <a:pt x="3122" y="25727"/>
                  <a:pt x="3076" y="25681"/>
                  <a:pt x="3076" y="25624"/>
                </a:cubicBezTo>
                <a:cubicBezTo>
                  <a:pt x="3076" y="25566"/>
                  <a:pt x="3122" y="25520"/>
                  <a:pt x="3180" y="25520"/>
                </a:cubicBezTo>
                <a:close/>
                <a:moveTo>
                  <a:pt x="4337" y="25520"/>
                </a:moveTo>
                <a:cubicBezTo>
                  <a:pt x="4394" y="25520"/>
                  <a:pt x="4440" y="25566"/>
                  <a:pt x="4440" y="25624"/>
                </a:cubicBezTo>
                <a:cubicBezTo>
                  <a:pt x="4440" y="25681"/>
                  <a:pt x="4393" y="25727"/>
                  <a:pt x="4337" y="25727"/>
                </a:cubicBezTo>
                <a:lnTo>
                  <a:pt x="4171" y="25727"/>
                </a:lnTo>
                <a:cubicBezTo>
                  <a:pt x="4113" y="25727"/>
                  <a:pt x="4067" y="25681"/>
                  <a:pt x="4067" y="25624"/>
                </a:cubicBezTo>
                <a:cubicBezTo>
                  <a:pt x="4067" y="25566"/>
                  <a:pt x="4113" y="25520"/>
                  <a:pt x="4171" y="25520"/>
                </a:cubicBezTo>
                <a:close/>
                <a:moveTo>
                  <a:pt x="5327" y="25520"/>
                </a:moveTo>
                <a:cubicBezTo>
                  <a:pt x="5385" y="25520"/>
                  <a:pt x="5431" y="25566"/>
                  <a:pt x="5431" y="25624"/>
                </a:cubicBezTo>
                <a:cubicBezTo>
                  <a:pt x="5429" y="25681"/>
                  <a:pt x="5383" y="25727"/>
                  <a:pt x="5327" y="25727"/>
                </a:cubicBezTo>
                <a:lnTo>
                  <a:pt x="5162" y="25727"/>
                </a:lnTo>
                <a:cubicBezTo>
                  <a:pt x="5105" y="25727"/>
                  <a:pt x="5059" y="25681"/>
                  <a:pt x="5059" y="25624"/>
                </a:cubicBezTo>
                <a:cubicBezTo>
                  <a:pt x="5059" y="25566"/>
                  <a:pt x="5105" y="25520"/>
                  <a:pt x="5162" y="25520"/>
                </a:cubicBezTo>
                <a:close/>
                <a:moveTo>
                  <a:pt x="6318" y="25520"/>
                </a:moveTo>
                <a:cubicBezTo>
                  <a:pt x="6376" y="25520"/>
                  <a:pt x="6422" y="25566"/>
                  <a:pt x="6422" y="25624"/>
                </a:cubicBezTo>
                <a:cubicBezTo>
                  <a:pt x="6421" y="25681"/>
                  <a:pt x="6375" y="25727"/>
                  <a:pt x="6318" y="25727"/>
                </a:cubicBezTo>
                <a:lnTo>
                  <a:pt x="6154" y="25727"/>
                </a:lnTo>
                <a:cubicBezTo>
                  <a:pt x="6096" y="25727"/>
                  <a:pt x="6050" y="25681"/>
                  <a:pt x="6050" y="25624"/>
                </a:cubicBezTo>
                <a:cubicBezTo>
                  <a:pt x="6050" y="25566"/>
                  <a:pt x="6096" y="25520"/>
                  <a:pt x="6154" y="25520"/>
                </a:cubicBezTo>
                <a:close/>
                <a:moveTo>
                  <a:pt x="7310" y="25520"/>
                </a:moveTo>
                <a:cubicBezTo>
                  <a:pt x="7367" y="25520"/>
                  <a:pt x="7413" y="25566"/>
                  <a:pt x="7413" y="25624"/>
                </a:cubicBezTo>
                <a:cubicBezTo>
                  <a:pt x="7412" y="25681"/>
                  <a:pt x="7366" y="25727"/>
                  <a:pt x="7310" y="25727"/>
                </a:cubicBezTo>
                <a:lnTo>
                  <a:pt x="7145" y="25727"/>
                </a:lnTo>
                <a:cubicBezTo>
                  <a:pt x="7087" y="25727"/>
                  <a:pt x="7041" y="25681"/>
                  <a:pt x="7041" y="25624"/>
                </a:cubicBezTo>
                <a:cubicBezTo>
                  <a:pt x="7041" y="25566"/>
                  <a:pt x="7087" y="25520"/>
                  <a:pt x="7145" y="25520"/>
                </a:cubicBezTo>
                <a:close/>
                <a:moveTo>
                  <a:pt x="8299" y="25520"/>
                </a:moveTo>
                <a:cubicBezTo>
                  <a:pt x="8358" y="25520"/>
                  <a:pt x="8404" y="25566"/>
                  <a:pt x="8404" y="25624"/>
                </a:cubicBezTo>
                <a:cubicBezTo>
                  <a:pt x="8404" y="25681"/>
                  <a:pt x="8358" y="25727"/>
                  <a:pt x="8299" y="25727"/>
                </a:cubicBezTo>
                <a:lnTo>
                  <a:pt x="8135" y="25727"/>
                </a:lnTo>
                <a:cubicBezTo>
                  <a:pt x="8077" y="25727"/>
                  <a:pt x="8031" y="25681"/>
                  <a:pt x="8031" y="25624"/>
                </a:cubicBezTo>
                <a:cubicBezTo>
                  <a:pt x="8031" y="25566"/>
                  <a:pt x="8077" y="25520"/>
                  <a:pt x="8135" y="25520"/>
                </a:cubicBezTo>
                <a:close/>
                <a:moveTo>
                  <a:pt x="9291" y="25520"/>
                </a:moveTo>
                <a:cubicBezTo>
                  <a:pt x="9348" y="25520"/>
                  <a:pt x="9394" y="25566"/>
                  <a:pt x="9394" y="25624"/>
                </a:cubicBezTo>
                <a:cubicBezTo>
                  <a:pt x="9394" y="25681"/>
                  <a:pt x="9348" y="25727"/>
                  <a:pt x="9291" y="25727"/>
                </a:cubicBezTo>
                <a:lnTo>
                  <a:pt x="9126" y="25727"/>
                </a:lnTo>
                <a:cubicBezTo>
                  <a:pt x="9069" y="25727"/>
                  <a:pt x="9023" y="25681"/>
                  <a:pt x="9023" y="25624"/>
                </a:cubicBezTo>
                <a:cubicBezTo>
                  <a:pt x="9023" y="25566"/>
                  <a:pt x="9069" y="25520"/>
                  <a:pt x="9126" y="25520"/>
                </a:cubicBezTo>
                <a:close/>
                <a:moveTo>
                  <a:pt x="10282" y="25520"/>
                </a:moveTo>
                <a:cubicBezTo>
                  <a:pt x="10340" y="25520"/>
                  <a:pt x="10386" y="25566"/>
                  <a:pt x="10386" y="25624"/>
                </a:cubicBezTo>
                <a:cubicBezTo>
                  <a:pt x="10386" y="25681"/>
                  <a:pt x="10340" y="25727"/>
                  <a:pt x="10282" y="25727"/>
                </a:cubicBezTo>
                <a:lnTo>
                  <a:pt x="10118" y="25727"/>
                </a:lnTo>
                <a:cubicBezTo>
                  <a:pt x="10059" y="25727"/>
                  <a:pt x="10013" y="25681"/>
                  <a:pt x="10013" y="25624"/>
                </a:cubicBezTo>
                <a:cubicBezTo>
                  <a:pt x="10013" y="25566"/>
                  <a:pt x="10059" y="25520"/>
                  <a:pt x="10118" y="25520"/>
                </a:cubicBezTo>
                <a:close/>
                <a:moveTo>
                  <a:pt x="11274" y="25520"/>
                </a:moveTo>
                <a:cubicBezTo>
                  <a:pt x="11331" y="25520"/>
                  <a:pt x="11377" y="25566"/>
                  <a:pt x="11377" y="25624"/>
                </a:cubicBezTo>
                <a:cubicBezTo>
                  <a:pt x="11377" y="25681"/>
                  <a:pt x="11331" y="25727"/>
                  <a:pt x="11274" y="25727"/>
                </a:cubicBezTo>
                <a:lnTo>
                  <a:pt x="11108" y="25727"/>
                </a:lnTo>
                <a:cubicBezTo>
                  <a:pt x="11051" y="25727"/>
                  <a:pt x="11005" y="25681"/>
                  <a:pt x="11005" y="25624"/>
                </a:cubicBezTo>
                <a:cubicBezTo>
                  <a:pt x="11005" y="25566"/>
                  <a:pt x="11051" y="25520"/>
                  <a:pt x="11108" y="25520"/>
                </a:cubicBezTo>
                <a:close/>
                <a:moveTo>
                  <a:pt x="12264" y="25520"/>
                </a:moveTo>
                <a:cubicBezTo>
                  <a:pt x="12322" y="25520"/>
                  <a:pt x="12369" y="25566"/>
                  <a:pt x="12369" y="25624"/>
                </a:cubicBezTo>
                <a:cubicBezTo>
                  <a:pt x="12369" y="25681"/>
                  <a:pt x="12322" y="25727"/>
                  <a:pt x="12264" y="25727"/>
                </a:cubicBezTo>
                <a:lnTo>
                  <a:pt x="12099" y="25727"/>
                </a:lnTo>
                <a:cubicBezTo>
                  <a:pt x="12042" y="25727"/>
                  <a:pt x="11996" y="25681"/>
                  <a:pt x="11996" y="25624"/>
                </a:cubicBezTo>
                <a:cubicBezTo>
                  <a:pt x="11996" y="25566"/>
                  <a:pt x="12042" y="25520"/>
                  <a:pt x="12099" y="25520"/>
                </a:cubicBezTo>
                <a:close/>
                <a:moveTo>
                  <a:pt x="13256" y="25520"/>
                </a:moveTo>
                <a:cubicBezTo>
                  <a:pt x="13313" y="25520"/>
                  <a:pt x="13359" y="25566"/>
                  <a:pt x="13359" y="25624"/>
                </a:cubicBezTo>
                <a:cubicBezTo>
                  <a:pt x="13359" y="25681"/>
                  <a:pt x="13312" y="25727"/>
                  <a:pt x="13256" y="25727"/>
                </a:cubicBezTo>
                <a:lnTo>
                  <a:pt x="13091" y="25727"/>
                </a:lnTo>
                <a:cubicBezTo>
                  <a:pt x="13034" y="25727"/>
                  <a:pt x="12988" y="25681"/>
                  <a:pt x="12988" y="25624"/>
                </a:cubicBezTo>
                <a:cubicBezTo>
                  <a:pt x="12988" y="25566"/>
                  <a:pt x="13034" y="25520"/>
                  <a:pt x="13091" y="25520"/>
                </a:cubicBezTo>
                <a:close/>
                <a:moveTo>
                  <a:pt x="14247" y="25520"/>
                </a:moveTo>
                <a:cubicBezTo>
                  <a:pt x="14304" y="25520"/>
                  <a:pt x="14350" y="25566"/>
                  <a:pt x="14350" y="25624"/>
                </a:cubicBezTo>
                <a:cubicBezTo>
                  <a:pt x="14350" y="25681"/>
                  <a:pt x="14303" y="25727"/>
                  <a:pt x="14247" y="25727"/>
                </a:cubicBezTo>
                <a:lnTo>
                  <a:pt x="14082" y="25727"/>
                </a:lnTo>
                <a:cubicBezTo>
                  <a:pt x="14024" y="25727"/>
                  <a:pt x="13978" y="25681"/>
                  <a:pt x="13978" y="25624"/>
                </a:cubicBezTo>
                <a:cubicBezTo>
                  <a:pt x="13978" y="25566"/>
                  <a:pt x="14024" y="25520"/>
                  <a:pt x="14082" y="25520"/>
                </a:cubicBezTo>
                <a:close/>
                <a:moveTo>
                  <a:pt x="15239" y="25520"/>
                </a:moveTo>
                <a:cubicBezTo>
                  <a:pt x="15296" y="25520"/>
                  <a:pt x="15342" y="25566"/>
                  <a:pt x="15342" y="25624"/>
                </a:cubicBezTo>
                <a:cubicBezTo>
                  <a:pt x="15341" y="25681"/>
                  <a:pt x="15295" y="25727"/>
                  <a:pt x="15239" y="25727"/>
                </a:cubicBezTo>
                <a:lnTo>
                  <a:pt x="15073" y="25727"/>
                </a:lnTo>
                <a:cubicBezTo>
                  <a:pt x="15016" y="25727"/>
                  <a:pt x="14969" y="25681"/>
                  <a:pt x="14969" y="25624"/>
                </a:cubicBezTo>
                <a:cubicBezTo>
                  <a:pt x="14969" y="25566"/>
                  <a:pt x="15016" y="25520"/>
                  <a:pt x="15073" y="25520"/>
                </a:cubicBezTo>
                <a:close/>
                <a:moveTo>
                  <a:pt x="16228" y="25521"/>
                </a:moveTo>
                <a:cubicBezTo>
                  <a:pt x="16285" y="25521"/>
                  <a:pt x="16331" y="25567"/>
                  <a:pt x="16331" y="25625"/>
                </a:cubicBezTo>
                <a:cubicBezTo>
                  <a:pt x="16331" y="25683"/>
                  <a:pt x="16285" y="25729"/>
                  <a:pt x="16228" y="25729"/>
                </a:cubicBezTo>
                <a:lnTo>
                  <a:pt x="16063" y="25729"/>
                </a:lnTo>
                <a:cubicBezTo>
                  <a:pt x="16006" y="25729"/>
                  <a:pt x="15960" y="25683"/>
                  <a:pt x="15960" y="25625"/>
                </a:cubicBezTo>
                <a:cubicBezTo>
                  <a:pt x="15960" y="25567"/>
                  <a:pt x="16006" y="25521"/>
                  <a:pt x="16063" y="25521"/>
                </a:cubicBezTo>
                <a:close/>
                <a:moveTo>
                  <a:pt x="804" y="25955"/>
                </a:moveTo>
                <a:cubicBezTo>
                  <a:pt x="863" y="25955"/>
                  <a:pt x="909" y="26001"/>
                  <a:pt x="909" y="26059"/>
                </a:cubicBezTo>
                <a:lnTo>
                  <a:pt x="909" y="26223"/>
                </a:lnTo>
                <a:cubicBezTo>
                  <a:pt x="909" y="26282"/>
                  <a:pt x="863" y="26328"/>
                  <a:pt x="804" y="26328"/>
                </a:cubicBezTo>
                <a:cubicBezTo>
                  <a:pt x="747" y="26328"/>
                  <a:pt x="701" y="26282"/>
                  <a:pt x="701" y="26223"/>
                </a:cubicBezTo>
                <a:lnTo>
                  <a:pt x="701" y="26059"/>
                </a:lnTo>
                <a:cubicBezTo>
                  <a:pt x="701" y="26001"/>
                  <a:pt x="747" y="25955"/>
                  <a:pt x="804" y="25955"/>
                </a:cubicBezTo>
                <a:close/>
                <a:moveTo>
                  <a:pt x="804" y="26947"/>
                </a:moveTo>
                <a:cubicBezTo>
                  <a:pt x="863" y="26947"/>
                  <a:pt x="909" y="26993"/>
                  <a:pt x="909" y="27050"/>
                </a:cubicBezTo>
                <a:lnTo>
                  <a:pt x="909" y="27215"/>
                </a:lnTo>
                <a:cubicBezTo>
                  <a:pt x="909" y="27272"/>
                  <a:pt x="863" y="27318"/>
                  <a:pt x="804" y="27318"/>
                </a:cubicBezTo>
                <a:cubicBezTo>
                  <a:pt x="747" y="27318"/>
                  <a:pt x="701" y="27272"/>
                  <a:pt x="701" y="27215"/>
                </a:cubicBezTo>
                <a:lnTo>
                  <a:pt x="701" y="27050"/>
                </a:lnTo>
                <a:cubicBezTo>
                  <a:pt x="701" y="26993"/>
                  <a:pt x="747" y="26947"/>
                  <a:pt x="804" y="26947"/>
                </a:cubicBezTo>
                <a:close/>
                <a:moveTo>
                  <a:pt x="804" y="27937"/>
                </a:moveTo>
                <a:cubicBezTo>
                  <a:pt x="863" y="27937"/>
                  <a:pt x="909" y="27983"/>
                  <a:pt x="909" y="28041"/>
                </a:cubicBezTo>
                <a:lnTo>
                  <a:pt x="909" y="28206"/>
                </a:lnTo>
                <a:cubicBezTo>
                  <a:pt x="909" y="28264"/>
                  <a:pt x="863" y="28310"/>
                  <a:pt x="804" y="28310"/>
                </a:cubicBezTo>
                <a:cubicBezTo>
                  <a:pt x="747" y="28310"/>
                  <a:pt x="701" y="28264"/>
                  <a:pt x="701" y="28206"/>
                </a:cubicBezTo>
                <a:lnTo>
                  <a:pt x="701" y="28041"/>
                </a:lnTo>
                <a:cubicBezTo>
                  <a:pt x="701" y="27983"/>
                  <a:pt x="747" y="27937"/>
                  <a:pt x="804" y="27937"/>
                </a:cubicBezTo>
                <a:close/>
                <a:moveTo>
                  <a:pt x="804" y="28928"/>
                </a:moveTo>
                <a:cubicBezTo>
                  <a:pt x="863" y="28928"/>
                  <a:pt x="909" y="28974"/>
                  <a:pt x="909" y="29031"/>
                </a:cubicBezTo>
                <a:lnTo>
                  <a:pt x="909" y="29196"/>
                </a:lnTo>
                <a:cubicBezTo>
                  <a:pt x="909" y="29254"/>
                  <a:pt x="863" y="29300"/>
                  <a:pt x="804" y="29300"/>
                </a:cubicBezTo>
                <a:cubicBezTo>
                  <a:pt x="747" y="29300"/>
                  <a:pt x="701" y="29254"/>
                  <a:pt x="701" y="29196"/>
                </a:cubicBezTo>
                <a:lnTo>
                  <a:pt x="701" y="29031"/>
                </a:lnTo>
                <a:cubicBezTo>
                  <a:pt x="701" y="28974"/>
                  <a:pt x="747" y="28928"/>
                  <a:pt x="804" y="28928"/>
                </a:cubicBezTo>
                <a:close/>
                <a:moveTo>
                  <a:pt x="804" y="29919"/>
                </a:moveTo>
                <a:cubicBezTo>
                  <a:pt x="863" y="29919"/>
                  <a:pt x="909" y="29965"/>
                  <a:pt x="909" y="30022"/>
                </a:cubicBezTo>
                <a:lnTo>
                  <a:pt x="909" y="30187"/>
                </a:lnTo>
                <a:cubicBezTo>
                  <a:pt x="909" y="30244"/>
                  <a:pt x="863" y="30290"/>
                  <a:pt x="804" y="30290"/>
                </a:cubicBezTo>
                <a:cubicBezTo>
                  <a:pt x="747" y="30290"/>
                  <a:pt x="701" y="30244"/>
                  <a:pt x="701" y="30187"/>
                </a:cubicBezTo>
                <a:lnTo>
                  <a:pt x="701" y="30022"/>
                </a:lnTo>
                <a:cubicBezTo>
                  <a:pt x="701" y="29965"/>
                  <a:pt x="747" y="29919"/>
                  <a:pt x="804" y="29919"/>
                </a:cubicBezTo>
                <a:close/>
                <a:moveTo>
                  <a:pt x="804" y="30909"/>
                </a:moveTo>
                <a:cubicBezTo>
                  <a:pt x="863" y="30909"/>
                  <a:pt x="909" y="30956"/>
                  <a:pt x="909" y="31014"/>
                </a:cubicBezTo>
                <a:lnTo>
                  <a:pt x="909" y="31179"/>
                </a:lnTo>
                <a:cubicBezTo>
                  <a:pt x="909" y="31236"/>
                  <a:pt x="863" y="31282"/>
                  <a:pt x="804" y="31282"/>
                </a:cubicBezTo>
                <a:cubicBezTo>
                  <a:pt x="747" y="31282"/>
                  <a:pt x="701" y="31236"/>
                  <a:pt x="701" y="31179"/>
                </a:cubicBezTo>
                <a:lnTo>
                  <a:pt x="701" y="31014"/>
                </a:lnTo>
                <a:cubicBezTo>
                  <a:pt x="701" y="30956"/>
                  <a:pt x="747" y="30909"/>
                  <a:pt x="804" y="30909"/>
                </a:cubicBezTo>
                <a:close/>
                <a:moveTo>
                  <a:pt x="804" y="31901"/>
                </a:moveTo>
                <a:cubicBezTo>
                  <a:pt x="863" y="31901"/>
                  <a:pt x="909" y="31947"/>
                  <a:pt x="909" y="32004"/>
                </a:cubicBezTo>
                <a:lnTo>
                  <a:pt x="909" y="32170"/>
                </a:lnTo>
                <a:cubicBezTo>
                  <a:pt x="909" y="32227"/>
                  <a:pt x="863" y="32273"/>
                  <a:pt x="804" y="32273"/>
                </a:cubicBezTo>
                <a:cubicBezTo>
                  <a:pt x="747" y="32273"/>
                  <a:pt x="701" y="32227"/>
                  <a:pt x="701" y="32170"/>
                </a:cubicBezTo>
                <a:lnTo>
                  <a:pt x="701" y="32004"/>
                </a:lnTo>
                <a:cubicBezTo>
                  <a:pt x="701" y="31947"/>
                  <a:pt x="747" y="31901"/>
                  <a:pt x="804" y="31901"/>
                </a:cubicBezTo>
                <a:close/>
                <a:moveTo>
                  <a:pt x="1362" y="1"/>
                </a:moveTo>
                <a:lnTo>
                  <a:pt x="1362" y="6525"/>
                </a:lnTo>
                <a:cubicBezTo>
                  <a:pt x="1362" y="6981"/>
                  <a:pt x="1733" y="7353"/>
                  <a:pt x="2189" y="7353"/>
                </a:cubicBezTo>
                <a:lnTo>
                  <a:pt x="13379" y="7353"/>
                </a:lnTo>
                <a:lnTo>
                  <a:pt x="13379" y="11069"/>
                </a:lnTo>
                <a:lnTo>
                  <a:pt x="4337" y="11069"/>
                </a:lnTo>
                <a:cubicBezTo>
                  <a:pt x="3879" y="11069"/>
                  <a:pt x="3510" y="11438"/>
                  <a:pt x="3510" y="11896"/>
                </a:cubicBezTo>
                <a:lnTo>
                  <a:pt x="3510" y="19618"/>
                </a:lnTo>
                <a:cubicBezTo>
                  <a:pt x="3510" y="20074"/>
                  <a:pt x="3879" y="20444"/>
                  <a:pt x="4337" y="20444"/>
                </a:cubicBezTo>
                <a:lnTo>
                  <a:pt x="16229" y="20444"/>
                </a:lnTo>
                <a:lnTo>
                  <a:pt x="16229" y="24780"/>
                </a:lnTo>
                <a:lnTo>
                  <a:pt x="827" y="24780"/>
                </a:lnTo>
                <a:cubicBezTo>
                  <a:pt x="370" y="24780"/>
                  <a:pt x="0" y="25149"/>
                  <a:pt x="0" y="25606"/>
                </a:cubicBezTo>
                <a:lnTo>
                  <a:pt x="0" y="33040"/>
                </a:lnTo>
                <a:lnTo>
                  <a:pt x="702" y="33040"/>
                </a:lnTo>
                <a:lnTo>
                  <a:pt x="702" y="32999"/>
                </a:lnTo>
                <a:cubicBezTo>
                  <a:pt x="702" y="32941"/>
                  <a:pt x="748" y="32894"/>
                  <a:pt x="807" y="32894"/>
                </a:cubicBezTo>
                <a:cubicBezTo>
                  <a:pt x="864" y="32894"/>
                  <a:pt x="910" y="32941"/>
                  <a:pt x="910" y="32999"/>
                </a:cubicBezTo>
                <a:lnTo>
                  <a:pt x="910" y="33040"/>
                </a:lnTo>
                <a:lnTo>
                  <a:pt x="1653" y="33040"/>
                </a:lnTo>
                <a:lnTo>
                  <a:pt x="1653" y="26432"/>
                </a:lnTo>
                <a:lnTo>
                  <a:pt x="17055" y="26432"/>
                </a:lnTo>
                <a:cubicBezTo>
                  <a:pt x="17511" y="26432"/>
                  <a:pt x="17880" y="26063"/>
                  <a:pt x="17880" y="25606"/>
                </a:cubicBezTo>
                <a:lnTo>
                  <a:pt x="17880" y="19618"/>
                </a:lnTo>
                <a:cubicBezTo>
                  <a:pt x="17880" y="19161"/>
                  <a:pt x="17511" y="18792"/>
                  <a:pt x="17055" y="18792"/>
                </a:cubicBezTo>
                <a:lnTo>
                  <a:pt x="5161" y="18792"/>
                </a:lnTo>
                <a:lnTo>
                  <a:pt x="5161" y="12721"/>
                </a:lnTo>
                <a:lnTo>
                  <a:pt x="14205" y="12721"/>
                </a:lnTo>
                <a:cubicBezTo>
                  <a:pt x="14662" y="12721"/>
                  <a:pt x="15031" y="12352"/>
                  <a:pt x="15031" y="11895"/>
                </a:cubicBezTo>
                <a:lnTo>
                  <a:pt x="15031" y="6527"/>
                </a:lnTo>
                <a:cubicBezTo>
                  <a:pt x="15031" y="6071"/>
                  <a:pt x="14662" y="5701"/>
                  <a:pt x="14205" y="5701"/>
                </a:cubicBezTo>
                <a:lnTo>
                  <a:pt x="3014" y="5701"/>
                </a:lnTo>
                <a:lnTo>
                  <a:pt x="30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35"/>
          <p:cNvGrpSpPr/>
          <p:nvPr/>
        </p:nvGrpSpPr>
        <p:grpSpPr>
          <a:xfrm>
            <a:off x="3027164" y="1049257"/>
            <a:ext cx="1087066" cy="570938"/>
            <a:chOff x="2201125" y="1190075"/>
            <a:chExt cx="1233900" cy="797957"/>
          </a:xfrm>
        </p:grpSpPr>
        <p:sp>
          <p:nvSpPr>
            <p:cNvPr id="1966" name="Google Shape;1966;p35"/>
            <p:cNvSpPr/>
            <p:nvPr/>
          </p:nvSpPr>
          <p:spPr>
            <a:xfrm>
              <a:off x="2201125" y="1190075"/>
              <a:ext cx="1233900" cy="7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5"/>
            <p:cNvSpPr txBox="1"/>
            <p:nvPr/>
          </p:nvSpPr>
          <p:spPr>
            <a:xfrm>
              <a:off x="2297884" y="1213732"/>
              <a:ext cx="1073700" cy="77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AFFFF"/>
                  </a:solidFill>
                  <a:latin typeface="Roboto"/>
                  <a:ea typeface="Roboto"/>
                  <a:cs typeface="Roboto"/>
                  <a:sym typeface="Roboto"/>
                </a:rPr>
                <a:t>Raw Data Collected</a:t>
              </a:r>
              <a:endParaRPr b="1" sz="1200">
                <a:solidFill>
                  <a:srgbClr val="FAFFFF"/>
                </a:solidFill>
                <a:latin typeface="Roboto"/>
                <a:ea typeface="Roboto"/>
                <a:cs typeface="Roboto"/>
                <a:sym typeface="Roboto"/>
              </a:endParaRPr>
            </a:p>
          </p:txBody>
        </p:sp>
      </p:grpSp>
      <p:grpSp>
        <p:nvGrpSpPr>
          <p:cNvPr id="1968" name="Google Shape;1968;p35"/>
          <p:cNvGrpSpPr/>
          <p:nvPr/>
        </p:nvGrpSpPr>
        <p:grpSpPr>
          <a:xfrm>
            <a:off x="4375593" y="1560031"/>
            <a:ext cx="1041600" cy="533169"/>
            <a:chOff x="3584106" y="1825131"/>
            <a:chExt cx="1041600" cy="533169"/>
          </a:xfrm>
        </p:grpSpPr>
        <p:sp>
          <p:nvSpPr>
            <p:cNvPr id="1969" name="Google Shape;1969;p35"/>
            <p:cNvSpPr/>
            <p:nvPr/>
          </p:nvSpPr>
          <p:spPr>
            <a:xfrm>
              <a:off x="3584106" y="1825131"/>
              <a:ext cx="1041600" cy="5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5"/>
            <p:cNvSpPr txBox="1"/>
            <p:nvPr/>
          </p:nvSpPr>
          <p:spPr>
            <a:xfrm>
              <a:off x="3667699" y="1835100"/>
              <a:ext cx="93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AFFFF"/>
                  </a:solidFill>
                  <a:latin typeface="Roboto"/>
                  <a:ea typeface="Roboto"/>
                  <a:cs typeface="Roboto"/>
                  <a:sym typeface="Roboto"/>
                </a:rPr>
                <a:t>Data is processed</a:t>
              </a:r>
              <a:endParaRPr b="1" sz="1100">
                <a:solidFill>
                  <a:srgbClr val="FAFFFF"/>
                </a:solidFill>
                <a:latin typeface="Roboto"/>
                <a:ea typeface="Roboto"/>
                <a:cs typeface="Roboto"/>
                <a:sym typeface="Roboto"/>
              </a:endParaRPr>
            </a:p>
          </p:txBody>
        </p:sp>
      </p:grpSp>
      <p:grpSp>
        <p:nvGrpSpPr>
          <p:cNvPr id="1971" name="Google Shape;1971;p35"/>
          <p:cNvGrpSpPr/>
          <p:nvPr/>
        </p:nvGrpSpPr>
        <p:grpSpPr>
          <a:xfrm>
            <a:off x="3911119" y="2114325"/>
            <a:ext cx="859200" cy="533475"/>
            <a:chOff x="3646944" y="2137750"/>
            <a:chExt cx="859200" cy="533475"/>
          </a:xfrm>
        </p:grpSpPr>
        <p:sp>
          <p:nvSpPr>
            <p:cNvPr id="1972" name="Google Shape;1972;p35"/>
            <p:cNvSpPr/>
            <p:nvPr/>
          </p:nvSpPr>
          <p:spPr>
            <a:xfrm>
              <a:off x="3646944" y="2137750"/>
              <a:ext cx="859200" cy="52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5"/>
            <p:cNvSpPr txBox="1"/>
            <p:nvPr/>
          </p:nvSpPr>
          <p:spPr>
            <a:xfrm>
              <a:off x="3715891" y="2148025"/>
              <a:ext cx="66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AFFFF"/>
                  </a:solidFill>
                  <a:latin typeface="Roboto"/>
                  <a:ea typeface="Roboto"/>
                  <a:cs typeface="Roboto"/>
                  <a:sym typeface="Roboto"/>
                </a:rPr>
                <a:t>Clean Dataset</a:t>
              </a:r>
              <a:endParaRPr b="1" sz="1100">
                <a:solidFill>
                  <a:srgbClr val="FAFFFF"/>
                </a:solidFill>
                <a:latin typeface="Roboto"/>
                <a:ea typeface="Roboto"/>
                <a:cs typeface="Roboto"/>
                <a:sym typeface="Roboto"/>
              </a:endParaRPr>
            </a:p>
          </p:txBody>
        </p:sp>
      </p:grpSp>
      <p:grpSp>
        <p:nvGrpSpPr>
          <p:cNvPr id="1974" name="Google Shape;1974;p35"/>
          <p:cNvGrpSpPr/>
          <p:nvPr/>
        </p:nvGrpSpPr>
        <p:grpSpPr>
          <a:xfrm>
            <a:off x="3741800" y="2861038"/>
            <a:ext cx="1087088" cy="532286"/>
            <a:chOff x="3491563" y="2952000"/>
            <a:chExt cx="1087088" cy="532286"/>
          </a:xfrm>
        </p:grpSpPr>
        <p:sp>
          <p:nvSpPr>
            <p:cNvPr id="1975" name="Google Shape;1975;p35"/>
            <p:cNvSpPr/>
            <p:nvPr/>
          </p:nvSpPr>
          <p:spPr>
            <a:xfrm>
              <a:off x="3491563" y="2952000"/>
              <a:ext cx="1073700" cy="52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5"/>
            <p:cNvSpPr txBox="1"/>
            <p:nvPr/>
          </p:nvSpPr>
          <p:spPr>
            <a:xfrm>
              <a:off x="3504950" y="2961086"/>
              <a:ext cx="107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AFFFF"/>
                  </a:solidFill>
                  <a:latin typeface="Roboto"/>
                  <a:ea typeface="Roboto"/>
                  <a:cs typeface="Roboto"/>
                  <a:sym typeface="Roboto"/>
                </a:rPr>
                <a:t>Exploratory Data Analysis</a:t>
              </a:r>
              <a:endParaRPr b="1" sz="1100">
                <a:solidFill>
                  <a:srgbClr val="FAFFFF"/>
                </a:solidFill>
                <a:latin typeface="Roboto"/>
                <a:ea typeface="Roboto"/>
                <a:cs typeface="Roboto"/>
                <a:sym typeface="Roboto"/>
              </a:endParaRPr>
            </a:p>
          </p:txBody>
        </p:sp>
      </p:grpSp>
      <p:grpSp>
        <p:nvGrpSpPr>
          <p:cNvPr id="1977" name="Google Shape;1977;p35"/>
          <p:cNvGrpSpPr/>
          <p:nvPr/>
        </p:nvGrpSpPr>
        <p:grpSpPr>
          <a:xfrm>
            <a:off x="4919538" y="3497013"/>
            <a:ext cx="927000" cy="556900"/>
            <a:chOff x="5810575" y="3249950"/>
            <a:chExt cx="927000" cy="556900"/>
          </a:xfrm>
        </p:grpSpPr>
        <p:sp>
          <p:nvSpPr>
            <p:cNvPr id="1978" name="Google Shape;1978;p35"/>
            <p:cNvSpPr/>
            <p:nvPr/>
          </p:nvSpPr>
          <p:spPr>
            <a:xfrm>
              <a:off x="5857375" y="3249950"/>
              <a:ext cx="8802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5"/>
            <p:cNvSpPr txBox="1"/>
            <p:nvPr/>
          </p:nvSpPr>
          <p:spPr>
            <a:xfrm>
              <a:off x="5810575" y="3252750"/>
              <a:ext cx="85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AFFFF"/>
                  </a:solidFill>
                  <a:latin typeface="Roboto"/>
                  <a:ea typeface="Roboto"/>
                  <a:cs typeface="Roboto"/>
                  <a:sym typeface="Roboto"/>
                </a:rPr>
                <a:t>Model &amp; algorithm</a:t>
              </a:r>
              <a:endParaRPr b="1" sz="1200">
                <a:solidFill>
                  <a:srgbClr val="FAFFFF"/>
                </a:solidFill>
                <a:latin typeface="Roboto"/>
                <a:ea typeface="Roboto"/>
                <a:cs typeface="Roboto"/>
                <a:sym typeface="Roboto"/>
              </a:endParaRPr>
            </a:p>
          </p:txBody>
        </p:sp>
      </p:grpSp>
      <p:sp>
        <p:nvSpPr>
          <p:cNvPr id="1980" name="Google Shape;1980;p35"/>
          <p:cNvSpPr txBox="1"/>
          <p:nvPr/>
        </p:nvSpPr>
        <p:spPr>
          <a:xfrm>
            <a:off x="368900" y="2710473"/>
            <a:ext cx="192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Data collected is translated into usable information </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p:txBody>
      </p:sp>
      <p:sp>
        <p:nvSpPr>
          <p:cNvPr id="1981" name="Google Shape;1981;p35"/>
          <p:cNvSpPr txBox="1"/>
          <p:nvPr/>
        </p:nvSpPr>
        <p:spPr>
          <a:xfrm>
            <a:off x="361000" y="4223487"/>
            <a:ext cx="1926600" cy="3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To fix or remove incorrect, corrupted, incorrectly formatted, complete data within a dataset</a:t>
            </a:r>
            <a:endParaRPr sz="1200">
              <a:solidFill>
                <a:srgbClr val="000000"/>
              </a:solidFill>
              <a:latin typeface="Roboto"/>
              <a:ea typeface="Roboto"/>
              <a:cs typeface="Roboto"/>
              <a:sym typeface="Roboto"/>
            </a:endParaRPr>
          </a:p>
        </p:txBody>
      </p:sp>
      <p:sp>
        <p:nvSpPr>
          <p:cNvPr id="1982" name="Google Shape;1982;p35"/>
          <p:cNvSpPr txBox="1"/>
          <p:nvPr/>
        </p:nvSpPr>
        <p:spPr>
          <a:xfrm>
            <a:off x="368900" y="1281600"/>
            <a:ext cx="1926600" cy="5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Roboto"/>
                <a:ea typeface="Roboto"/>
                <a:cs typeface="Roboto"/>
                <a:sym typeface="Roboto"/>
              </a:rPr>
              <a:t>Data Collected are from APIs and different datasets</a:t>
            </a:r>
            <a:endParaRPr sz="1200">
              <a:solidFill>
                <a:srgbClr val="000000"/>
              </a:solidFill>
              <a:latin typeface="Roboto"/>
              <a:ea typeface="Roboto"/>
              <a:cs typeface="Roboto"/>
              <a:sym typeface="Roboto"/>
            </a:endParaRPr>
          </a:p>
        </p:txBody>
      </p:sp>
      <p:sp>
        <p:nvSpPr>
          <p:cNvPr id="1983" name="Google Shape;1983;p35"/>
          <p:cNvSpPr txBox="1"/>
          <p:nvPr/>
        </p:nvSpPr>
        <p:spPr>
          <a:xfrm>
            <a:off x="368900" y="955625"/>
            <a:ext cx="15408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lt2"/>
                </a:solidFill>
                <a:latin typeface="Fira Sans"/>
                <a:ea typeface="Fira Sans"/>
                <a:cs typeface="Fira Sans"/>
                <a:sym typeface="Fira Sans"/>
              </a:rPr>
              <a:t>Data Collection</a:t>
            </a:r>
            <a:endParaRPr b="1">
              <a:solidFill>
                <a:schemeClr val="lt2"/>
              </a:solidFill>
              <a:latin typeface="Fira Sans"/>
              <a:ea typeface="Fira Sans"/>
              <a:cs typeface="Fira Sans"/>
              <a:sym typeface="Fira Sans"/>
            </a:endParaRPr>
          </a:p>
        </p:txBody>
      </p:sp>
      <p:sp>
        <p:nvSpPr>
          <p:cNvPr id="1984" name="Google Shape;1984;p35"/>
          <p:cNvSpPr txBox="1"/>
          <p:nvPr/>
        </p:nvSpPr>
        <p:spPr>
          <a:xfrm>
            <a:off x="356575" y="3627013"/>
            <a:ext cx="15408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accent2"/>
                </a:solidFill>
                <a:latin typeface="Fira Sans"/>
                <a:ea typeface="Fira Sans"/>
                <a:cs typeface="Fira Sans"/>
                <a:sym typeface="Fira Sans"/>
              </a:rPr>
              <a:t>Data Cleaning </a:t>
            </a:r>
            <a:endParaRPr b="1">
              <a:solidFill>
                <a:schemeClr val="accent2"/>
              </a:solidFill>
              <a:latin typeface="Fira Sans"/>
              <a:ea typeface="Fira Sans"/>
              <a:cs typeface="Fira Sans"/>
              <a:sym typeface="Fira Sans"/>
            </a:endParaRPr>
          </a:p>
        </p:txBody>
      </p:sp>
      <p:sp>
        <p:nvSpPr>
          <p:cNvPr id="1985" name="Google Shape;1985;p35"/>
          <p:cNvSpPr txBox="1"/>
          <p:nvPr/>
        </p:nvSpPr>
        <p:spPr>
          <a:xfrm>
            <a:off x="368900" y="2381425"/>
            <a:ext cx="15408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accent1"/>
                </a:solidFill>
                <a:latin typeface="Fira Sans"/>
                <a:ea typeface="Fira Sans"/>
                <a:cs typeface="Fira Sans"/>
                <a:sym typeface="Fira Sans"/>
              </a:rPr>
              <a:t>Data Processed</a:t>
            </a:r>
            <a:endParaRPr b="1">
              <a:solidFill>
                <a:schemeClr val="accent1"/>
              </a:solidFill>
              <a:latin typeface="Fira Sans"/>
              <a:ea typeface="Fira Sans"/>
              <a:cs typeface="Fira Sans"/>
              <a:sym typeface="Fira Sans"/>
            </a:endParaRPr>
          </a:p>
        </p:txBody>
      </p:sp>
      <p:sp>
        <p:nvSpPr>
          <p:cNvPr id="1986" name="Google Shape;1986;p35"/>
          <p:cNvSpPr txBox="1"/>
          <p:nvPr/>
        </p:nvSpPr>
        <p:spPr>
          <a:xfrm>
            <a:off x="7070750" y="1439175"/>
            <a:ext cx="19509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Used to to analyze and investigate data sets and summarize their main characteristics</a:t>
            </a:r>
            <a:endParaRPr sz="1200">
              <a:solidFill>
                <a:srgbClr val="000000"/>
              </a:solidFill>
              <a:latin typeface="Roboto"/>
              <a:ea typeface="Roboto"/>
              <a:cs typeface="Roboto"/>
              <a:sym typeface="Roboto"/>
            </a:endParaRPr>
          </a:p>
          <a:p>
            <a:pPr indent="0" lvl="0" marL="0" rtl="0" algn="r">
              <a:spcBef>
                <a:spcPts val="0"/>
              </a:spcBef>
              <a:spcAft>
                <a:spcPts val="0"/>
              </a:spcAft>
              <a:buNone/>
            </a:pPr>
            <a:r>
              <a:t/>
            </a:r>
            <a:endParaRPr sz="1200">
              <a:solidFill>
                <a:srgbClr val="000000"/>
              </a:solidFill>
              <a:latin typeface="Roboto"/>
              <a:ea typeface="Roboto"/>
              <a:cs typeface="Roboto"/>
              <a:sym typeface="Roboto"/>
            </a:endParaRPr>
          </a:p>
        </p:txBody>
      </p:sp>
      <p:sp>
        <p:nvSpPr>
          <p:cNvPr id="1987" name="Google Shape;1987;p35"/>
          <p:cNvSpPr txBox="1"/>
          <p:nvPr/>
        </p:nvSpPr>
        <p:spPr>
          <a:xfrm>
            <a:off x="7094300" y="923313"/>
            <a:ext cx="19743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2"/>
                </a:solidFill>
                <a:latin typeface="Fira Sans"/>
                <a:ea typeface="Fira Sans"/>
                <a:cs typeface="Fira Sans"/>
                <a:sym typeface="Fira Sans"/>
              </a:rPr>
              <a:t>Exploratory Data Analysis (EDA)</a:t>
            </a:r>
            <a:endParaRPr b="1">
              <a:solidFill>
                <a:schemeClr val="dk2"/>
              </a:solidFill>
              <a:latin typeface="Fira Sans"/>
              <a:ea typeface="Fira Sans"/>
              <a:cs typeface="Fira Sans"/>
              <a:sym typeface="Fira Sans"/>
            </a:endParaRPr>
          </a:p>
        </p:txBody>
      </p:sp>
      <p:sp>
        <p:nvSpPr>
          <p:cNvPr id="1988" name="Google Shape;1988;p35"/>
          <p:cNvSpPr txBox="1"/>
          <p:nvPr/>
        </p:nvSpPr>
        <p:spPr>
          <a:xfrm>
            <a:off x="7163775" y="2374200"/>
            <a:ext cx="1793400" cy="4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accent5"/>
                </a:solidFill>
                <a:latin typeface="Fira Sans"/>
                <a:ea typeface="Fira Sans"/>
                <a:cs typeface="Fira Sans"/>
                <a:sym typeface="Fira Sans"/>
              </a:rPr>
              <a:t>Model &amp; Algorithm</a:t>
            </a:r>
            <a:endParaRPr b="1">
              <a:solidFill>
                <a:schemeClr val="accent5"/>
              </a:solidFill>
              <a:latin typeface="Fira Sans"/>
              <a:ea typeface="Fira Sans"/>
              <a:cs typeface="Fira Sans"/>
              <a:sym typeface="Fira Sans"/>
            </a:endParaRPr>
          </a:p>
        </p:txBody>
      </p:sp>
      <p:sp>
        <p:nvSpPr>
          <p:cNvPr id="1989" name="Google Shape;1989;p35"/>
          <p:cNvSpPr txBox="1"/>
          <p:nvPr/>
        </p:nvSpPr>
        <p:spPr>
          <a:xfrm>
            <a:off x="7141475" y="3809675"/>
            <a:ext cx="19266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accent2"/>
                </a:solidFill>
                <a:latin typeface="Fira Sans"/>
                <a:ea typeface="Fira Sans"/>
                <a:cs typeface="Fira Sans"/>
                <a:sym typeface="Fira Sans"/>
              </a:rPr>
              <a:t>Data Visualization</a:t>
            </a:r>
            <a:endParaRPr b="1">
              <a:solidFill>
                <a:schemeClr val="accent2"/>
              </a:solidFill>
              <a:latin typeface="Fira Sans"/>
              <a:ea typeface="Fira Sans"/>
              <a:cs typeface="Fira Sans"/>
              <a:sym typeface="Fira Sans"/>
            </a:endParaRPr>
          </a:p>
        </p:txBody>
      </p:sp>
      <p:sp>
        <p:nvSpPr>
          <p:cNvPr id="1990" name="Google Shape;1990;p35"/>
          <p:cNvSpPr txBox="1"/>
          <p:nvPr/>
        </p:nvSpPr>
        <p:spPr>
          <a:xfrm>
            <a:off x="7102200" y="4111863"/>
            <a:ext cx="19266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Roboto"/>
                <a:ea typeface="Roboto"/>
                <a:cs typeface="Roboto"/>
                <a:sym typeface="Roboto"/>
              </a:rPr>
              <a:t>Translating information/data into a visual context and making decisions</a:t>
            </a:r>
            <a:endParaRPr sz="12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t/>
            </a:r>
            <a:endParaRPr sz="1200">
              <a:solidFill>
                <a:schemeClr val="dk1"/>
              </a:solidFill>
              <a:highlight>
                <a:schemeClr val="lt1"/>
              </a:highlight>
              <a:latin typeface="Roboto"/>
              <a:ea typeface="Roboto"/>
              <a:cs typeface="Roboto"/>
              <a:sym typeface="Roboto"/>
            </a:endParaRPr>
          </a:p>
          <a:p>
            <a:pPr indent="0" lvl="0" marL="0" rtl="0" algn="r">
              <a:spcBef>
                <a:spcPts val="1600"/>
              </a:spcBef>
              <a:spcAft>
                <a:spcPts val="0"/>
              </a:spcAft>
              <a:buNone/>
            </a:pPr>
            <a:r>
              <a:t/>
            </a:r>
            <a:endParaRPr sz="1200">
              <a:solidFill>
                <a:srgbClr val="000000"/>
              </a:solidFill>
              <a:latin typeface="Roboto"/>
              <a:ea typeface="Roboto"/>
              <a:cs typeface="Roboto"/>
              <a:sym typeface="Roboto"/>
            </a:endParaRPr>
          </a:p>
        </p:txBody>
      </p:sp>
      <p:sp>
        <p:nvSpPr>
          <p:cNvPr id="1991" name="Google Shape;1991;p35"/>
          <p:cNvSpPr txBox="1"/>
          <p:nvPr/>
        </p:nvSpPr>
        <p:spPr>
          <a:xfrm>
            <a:off x="7070750" y="2750575"/>
            <a:ext cx="20733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Roboto"/>
                <a:ea typeface="Roboto"/>
                <a:cs typeface="Roboto"/>
                <a:sym typeface="Roboto"/>
              </a:rPr>
              <a:t>By using different machine learning algorithms, taking insights from data</a:t>
            </a:r>
            <a:endParaRPr sz="1200">
              <a:solidFill>
                <a:srgbClr val="000000"/>
              </a:solidFill>
              <a:latin typeface="Roboto"/>
              <a:ea typeface="Roboto"/>
              <a:cs typeface="Roboto"/>
              <a:sym typeface="Roboto"/>
            </a:endParaRPr>
          </a:p>
        </p:txBody>
      </p:sp>
      <p:grpSp>
        <p:nvGrpSpPr>
          <p:cNvPr id="1992" name="Google Shape;1992;p35"/>
          <p:cNvGrpSpPr/>
          <p:nvPr/>
        </p:nvGrpSpPr>
        <p:grpSpPr>
          <a:xfrm>
            <a:off x="3126425" y="4296000"/>
            <a:ext cx="1323900" cy="572207"/>
            <a:chOff x="4516625" y="3949887"/>
            <a:chExt cx="1323900" cy="685607"/>
          </a:xfrm>
        </p:grpSpPr>
        <p:sp>
          <p:nvSpPr>
            <p:cNvPr id="1993" name="Google Shape;1993;p35"/>
            <p:cNvSpPr/>
            <p:nvPr/>
          </p:nvSpPr>
          <p:spPr>
            <a:xfrm>
              <a:off x="4521525" y="4019894"/>
              <a:ext cx="13089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5"/>
            <p:cNvSpPr txBox="1"/>
            <p:nvPr/>
          </p:nvSpPr>
          <p:spPr>
            <a:xfrm>
              <a:off x="4516625" y="3949887"/>
              <a:ext cx="1323900" cy="6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AFFFF"/>
                  </a:solidFill>
                  <a:latin typeface="Roboto"/>
                  <a:ea typeface="Roboto"/>
                  <a:cs typeface="Roboto"/>
                  <a:sym typeface="Roboto"/>
                </a:rPr>
                <a:t>Communicate Visualize Report</a:t>
              </a:r>
              <a:endParaRPr b="1" sz="1200">
                <a:solidFill>
                  <a:srgbClr val="FAFFFF"/>
                </a:solidFill>
                <a:latin typeface="Roboto"/>
                <a:ea typeface="Roboto"/>
                <a:cs typeface="Roboto"/>
                <a:sym typeface="Roboto"/>
              </a:endParaRPr>
            </a:p>
          </p:txBody>
        </p:sp>
      </p:grpSp>
      <p:cxnSp>
        <p:nvCxnSpPr>
          <p:cNvPr id="1995" name="Google Shape;1995;p35"/>
          <p:cNvCxnSpPr/>
          <p:nvPr/>
        </p:nvCxnSpPr>
        <p:spPr>
          <a:xfrm>
            <a:off x="2483375" y="1218700"/>
            <a:ext cx="543600" cy="5700"/>
          </a:xfrm>
          <a:prstGeom prst="straightConnector1">
            <a:avLst/>
          </a:prstGeom>
          <a:noFill/>
          <a:ln cap="flat" cmpd="sng" w="28575">
            <a:solidFill>
              <a:schemeClr val="dk2"/>
            </a:solidFill>
            <a:prstDash val="solid"/>
            <a:round/>
            <a:headEnd len="med" w="med" type="none"/>
            <a:tailEnd len="med" w="med" type="triangle"/>
          </a:ln>
        </p:spPr>
      </p:cxnSp>
      <p:cxnSp>
        <p:nvCxnSpPr>
          <p:cNvPr id="1996" name="Google Shape;1996;p35"/>
          <p:cNvCxnSpPr/>
          <p:nvPr/>
        </p:nvCxnSpPr>
        <p:spPr>
          <a:xfrm flipH="1" rot="10800000">
            <a:off x="4440925" y="4653375"/>
            <a:ext cx="567300" cy="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36"/>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latin typeface="Fira Sans"/>
                <a:ea typeface="Fira Sans"/>
                <a:cs typeface="Fira Sans"/>
                <a:sym typeface="Fira Sans"/>
              </a:rPr>
              <a:t>Dataset</a:t>
            </a:r>
            <a:endParaRPr b="1" sz="2800">
              <a:solidFill>
                <a:srgbClr val="000000"/>
              </a:solidFill>
              <a:latin typeface="Fira Sans"/>
              <a:ea typeface="Fira Sans"/>
              <a:cs typeface="Fira Sans"/>
              <a:sym typeface="Fira Sans"/>
            </a:endParaRPr>
          </a:p>
        </p:txBody>
      </p:sp>
      <p:sp>
        <p:nvSpPr>
          <p:cNvPr id="2002" name="Google Shape;2002;p36"/>
          <p:cNvSpPr/>
          <p:nvPr/>
        </p:nvSpPr>
        <p:spPr>
          <a:xfrm>
            <a:off x="5681251" y="2336375"/>
            <a:ext cx="427695" cy="309270"/>
          </a:xfrm>
          <a:custGeom>
            <a:rect b="b" l="l" r="r" t="t"/>
            <a:pathLst>
              <a:path extrusionOk="0" h="8383" w="11593">
                <a:moveTo>
                  <a:pt x="7419" y="0"/>
                </a:moveTo>
                <a:cubicBezTo>
                  <a:pt x="7276" y="0"/>
                  <a:pt x="7140" y="51"/>
                  <a:pt x="6986" y="132"/>
                </a:cubicBezTo>
                <a:cubicBezTo>
                  <a:pt x="6381" y="455"/>
                  <a:pt x="4925" y="1272"/>
                  <a:pt x="4235" y="1690"/>
                </a:cubicBezTo>
                <a:cubicBezTo>
                  <a:pt x="3981" y="1832"/>
                  <a:pt x="3803" y="2026"/>
                  <a:pt x="3803" y="2312"/>
                </a:cubicBezTo>
                <a:cubicBezTo>
                  <a:pt x="3803" y="2599"/>
                  <a:pt x="4091" y="2955"/>
                  <a:pt x="4488" y="2955"/>
                </a:cubicBezTo>
                <a:cubicBezTo>
                  <a:pt x="4601" y="2955"/>
                  <a:pt x="4722" y="2926"/>
                  <a:pt x="4849" y="2859"/>
                </a:cubicBezTo>
                <a:cubicBezTo>
                  <a:pt x="5152" y="2712"/>
                  <a:pt x="5876" y="2333"/>
                  <a:pt x="6366" y="2077"/>
                </a:cubicBezTo>
                <a:cubicBezTo>
                  <a:pt x="6526" y="1992"/>
                  <a:pt x="6668" y="1962"/>
                  <a:pt x="6789" y="1962"/>
                </a:cubicBezTo>
                <a:cubicBezTo>
                  <a:pt x="7068" y="1962"/>
                  <a:pt x="7231" y="2122"/>
                  <a:pt x="7231" y="2122"/>
                </a:cubicBezTo>
                <a:cubicBezTo>
                  <a:pt x="7231" y="2122"/>
                  <a:pt x="9155" y="4035"/>
                  <a:pt x="9696" y="4554"/>
                </a:cubicBezTo>
                <a:cubicBezTo>
                  <a:pt x="9874" y="4724"/>
                  <a:pt x="10085" y="4769"/>
                  <a:pt x="10270" y="4769"/>
                </a:cubicBezTo>
                <a:cubicBezTo>
                  <a:pt x="10452" y="4769"/>
                  <a:pt x="10610" y="4726"/>
                  <a:pt x="10687" y="4716"/>
                </a:cubicBezTo>
                <a:cubicBezTo>
                  <a:pt x="10841" y="4697"/>
                  <a:pt x="11592" y="4549"/>
                  <a:pt x="11592" y="4549"/>
                </a:cubicBezTo>
                <a:lnTo>
                  <a:pt x="11592" y="1040"/>
                </a:lnTo>
                <a:cubicBezTo>
                  <a:pt x="11592" y="1040"/>
                  <a:pt x="10480" y="1290"/>
                  <a:pt x="9772" y="1437"/>
                </a:cubicBezTo>
                <a:cubicBezTo>
                  <a:pt x="9724" y="1447"/>
                  <a:pt x="9678" y="1452"/>
                  <a:pt x="9636" y="1452"/>
                </a:cubicBezTo>
                <a:cubicBezTo>
                  <a:pt x="9428" y="1452"/>
                  <a:pt x="9302" y="1347"/>
                  <a:pt x="9302" y="1347"/>
                </a:cubicBezTo>
                <a:cubicBezTo>
                  <a:pt x="9302" y="1347"/>
                  <a:pt x="8749" y="869"/>
                  <a:pt x="8126" y="346"/>
                </a:cubicBezTo>
                <a:cubicBezTo>
                  <a:pt x="7832" y="98"/>
                  <a:pt x="7619" y="0"/>
                  <a:pt x="7419" y="0"/>
                </a:cubicBezTo>
                <a:close/>
                <a:moveTo>
                  <a:pt x="4366" y="53"/>
                </a:moveTo>
                <a:cubicBezTo>
                  <a:pt x="3656" y="53"/>
                  <a:pt x="2175" y="1024"/>
                  <a:pt x="2175" y="1024"/>
                </a:cubicBezTo>
                <a:cubicBezTo>
                  <a:pt x="2175" y="1024"/>
                  <a:pt x="1976" y="1152"/>
                  <a:pt x="1655" y="1152"/>
                </a:cubicBezTo>
                <a:cubicBezTo>
                  <a:pt x="1511" y="1152"/>
                  <a:pt x="1342" y="1126"/>
                  <a:pt x="1156" y="1050"/>
                </a:cubicBezTo>
                <a:lnTo>
                  <a:pt x="1" y="649"/>
                </a:lnTo>
                <a:lnTo>
                  <a:pt x="1" y="4664"/>
                </a:lnTo>
                <a:cubicBezTo>
                  <a:pt x="1" y="4664"/>
                  <a:pt x="330" y="4759"/>
                  <a:pt x="627" y="4880"/>
                </a:cubicBezTo>
                <a:cubicBezTo>
                  <a:pt x="693" y="4690"/>
                  <a:pt x="803" y="4513"/>
                  <a:pt x="952" y="4367"/>
                </a:cubicBezTo>
                <a:cubicBezTo>
                  <a:pt x="1200" y="4131"/>
                  <a:pt x="1531" y="4012"/>
                  <a:pt x="1855" y="4012"/>
                </a:cubicBezTo>
                <a:cubicBezTo>
                  <a:pt x="2173" y="4012"/>
                  <a:pt x="2485" y="4126"/>
                  <a:pt x="2706" y="4354"/>
                </a:cubicBezTo>
                <a:cubicBezTo>
                  <a:pt x="2840" y="4495"/>
                  <a:pt x="2934" y="4661"/>
                  <a:pt x="2982" y="4845"/>
                </a:cubicBezTo>
                <a:cubicBezTo>
                  <a:pt x="3162" y="4902"/>
                  <a:pt x="3326" y="5000"/>
                  <a:pt x="3456" y="5135"/>
                </a:cubicBezTo>
                <a:cubicBezTo>
                  <a:pt x="3592" y="5274"/>
                  <a:pt x="3685" y="5442"/>
                  <a:pt x="3734" y="5626"/>
                </a:cubicBezTo>
                <a:cubicBezTo>
                  <a:pt x="3914" y="5681"/>
                  <a:pt x="4077" y="5780"/>
                  <a:pt x="4208" y="5916"/>
                </a:cubicBezTo>
                <a:cubicBezTo>
                  <a:pt x="4356" y="6068"/>
                  <a:pt x="4456" y="6253"/>
                  <a:pt x="4502" y="6453"/>
                </a:cubicBezTo>
                <a:cubicBezTo>
                  <a:pt x="4689" y="6508"/>
                  <a:pt x="4860" y="6610"/>
                  <a:pt x="4996" y="6749"/>
                </a:cubicBezTo>
                <a:cubicBezTo>
                  <a:pt x="5265" y="7026"/>
                  <a:pt x="5361" y="7400"/>
                  <a:pt x="5303" y="7761"/>
                </a:cubicBezTo>
                <a:cubicBezTo>
                  <a:pt x="5305" y="7761"/>
                  <a:pt x="5305" y="7761"/>
                  <a:pt x="5305" y="7762"/>
                </a:cubicBezTo>
                <a:cubicBezTo>
                  <a:pt x="5308" y="7770"/>
                  <a:pt x="5471" y="7950"/>
                  <a:pt x="5572" y="8052"/>
                </a:cubicBezTo>
                <a:cubicBezTo>
                  <a:pt x="5671" y="8151"/>
                  <a:pt x="5802" y="8201"/>
                  <a:pt x="5932" y="8201"/>
                </a:cubicBezTo>
                <a:cubicBezTo>
                  <a:pt x="6063" y="8201"/>
                  <a:pt x="6193" y="8151"/>
                  <a:pt x="6292" y="8052"/>
                </a:cubicBezTo>
                <a:cubicBezTo>
                  <a:pt x="6489" y="7853"/>
                  <a:pt x="6490" y="7531"/>
                  <a:pt x="6292" y="7332"/>
                </a:cubicBezTo>
                <a:cubicBezTo>
                  <a:pt x="6284" y="7324"/>
                  <a:pt x="5577" y="6585"/>
                  <a:pt x="5634" y="6527"/>
                </a:cubicBezTo>
                <a:cubicBezTo>
                  <a:pt x="5636" y="6526"/>
                  <a:pt x="5638" y="6525"/>
                  <a:pt x="5642" y="6525"/>
                </a:cubicBezTo>
                <a:cubicBezTo>
                  <a:pt x="5743" y="6525"/>
                  <a:pt x="6593" y="7409"/>
                  <a:pt x="6609" y="7427"/>
                </a:cubicBezTo>
                <a:cubicBezTo>
                  <a:pt x="6708" y="7526"/>
                  <a:pt x="6839" y="7575"/>
                  <a:pt x="6969" y="7575"/>
                </a:cubicBezTo>
                <a:cubicBezTo>
                  <a:pt x="7100" y="7575"/>
                  <a:pt x="7230" y="7526"/>
                  <a:pt x="7329" y="7427"/>
                </a:cubicBezTo>
                <a:cubicBezTo>
                  <a:pt x="7527" y="7228"/>
                  <a:pt x="7527" y="6905"/>
                  <a:pt x="7329" y="6706"/>
                </a:cubicBezTo>
                <a:cubicBezTo>
                  <a:pt x="7319" y="6697"/>
                  <a:pt x="7280" y="6657"/>
                  <a:pt x="7264" y="6642"/>
                </a:cubicBezTo>
                <a:cubicBezTo>
                  <a:pt x="7264" y="6642"/>
                  <a:pt x="6370" y="5846"/>
                  <a:pt x="6438" y="5777"/>
                </a:cubicBezTo>
                <a:cubicBezTo>
                  <a:pt x="6440" y="5775"/>
                  <a:pt x="6443" y="5774"/>
                  <a:pt x="6447" y="5774"/>
                </a:cubicBezTo>
                <a:cubicBezTo>
                  <a:pt x="6577" y="5774"/>
                  <a:pt x="7617" y="6746"/>
                  <a:pt x="7619" y="6746"/>
                </a:cubicBezTo>
                <a:cubicBezTo>
                  <a:pt x="7717" y="6834"/>
                  <a:pt x="7840" y="6879"/>
                  <a:pt x="7963" y="6879"/>
                </a:cubicBezTo>
                <a:cubicBezTo>
                  <a:pt x="8092" y="6879"/>
                  <a:pt x="8221" y="6830"/>
                  <a:pt x="8319" y="6732"/>
                </a:cubicBezTo>
                <a:cubicBezTo>
                  <a:pt x="8505" y="6545"/>
                  <a:pt x="8510" y="6250"/>
                  <a:pt x="8345" y="6050"/>
                </a:cubicBezTo>
                <a:cubicBezTo>
                  <a:pt x="8341" y="6039"/>
                  <a:pt x="7498" y="5158"/>
                  <a:pt x="7564" y="5092"/>
                </a:cubicBezTo>
                <a:cubicBezTo>
                  <a:pt x="7567" y="5089"/>
                  <a:pt x="7570" y="5088"/>
                  <a:pt x="7575" y="5088"/>
                </a:cubicBezTo>
                <a:cubicBezTo>
                  <a:pt x="7692" y="5088"/>
                  <a:pt x="8465" y="5884"/>
                  <a:pt x="8468" y="5885"/>
                </a:cubicBezTo>
                <a:cubicBezTo>
                  <a:pt x="8566" y="5984"/>
                  <a:pt x="8696" y="6034"/>
                  <a:pt x="8827" y="6034"/>
                </a:cubicBezTo>
                <a:cubicBezTo>
                  <a:pt x="8958" y="6034"/>
                  <a:pt x="9089" y="5984"/>
                  <a:pt x="9188" y="5885"/>
                </a:cubicBezTo>
                <a:cubicBezTo>
                  <a:pt x="9385" y="5687"/>
                  <a:pt x="9385" y="5363"/>
                  <a:pt x="9188" y="5164"/>
                </a:cubicBezTo>
                <a:cubicBezTo>
                  <a:pt x="9185" y="5164"/>
                  <a:pt x="9181" y="5162"/>
                  <a:pt x="9179" y="5160"/>
                </a:cubicBezTo>
                <a:cubicBezTo>
                  <a:pt x="7101" y="3081"/>
                  <a:pt x="8078" y="4061"/>
                  <a:pt x="6959" y="2938"/>
                </a:cubicBezTo>
                <a:cubicBezTo>
                  <a:pt x="6959" y="2938"/>
                  <a:pt x="6757" y="2737"/>
                  <a:pt x="6461" y="2737"/>
                </a:cubicBezTo>
                <a:cubicBezTo>
                  <a:pt x="6374" y="2737"/>
                  <a:pt x="6280" y="2754"/>
                  <a:pt x="6181" y="2798"/>
                </a:cubicBezTo>
                <a:cubicBezTo>
                  <a:pt x="5870" y="2935"/>
                  <a:pt x="5470" y="3120"/>
                  <a:pt x="5168" y="3262"/>
                </a:cubicBezTo>
                <a:cubicBezTo>
                  <a:pt x="4839" y="3435"/>
                  <a:pt x="4603" y="3489"/>
                  <a:pt x="4490" y="3489"/>
                </a:cubicBezTo>
                <a:cubicBezTo>
                  <a:pt x="4488" y="3489"/>
                  <a:pt x="4487" y="3489"/>
                  <a:pt x="4486" y="3489"/>
                </a:cubicBezTo>
                <a:cubicBezTo>
                  <a:pt x="3845" y="3484"/>
                  <a:pt x="3326" y="2969"/>
                  <a:pt x="3326" y="2329"/>
                </a:cubicBezTo>
                <a:cubicBezTo>
                  <a:pt x="3326" y="1915"/>
                  <a:pt x="3546" y="1554"/>
                  <a:pt x="3874" y="1349"/>
                </a:cubicBezTo>
                <a:cubicBezTo>
                  <a:pt x="4336" y="1029"/>
                  <a:pt x="5399" y="464"/>
                  <a:pt x="5399" y="464"/>
                </a:cubicBezTo>
                <a:cubicBezTo>
                  <a:pt x="5399" y="464"/>
                  <a:pt x="5076" y="53"/>
                  <a:pt x="4366" y="53"/>
                </a:cubicBezTo>
                <a:close/>
                <a:moveTo>
                  <a:pt x="1854" y="4548"/>
                </a:moveTo>
                <a:cubicBezTo>
                  <a:pt x="1672" y="4548"/>
                  <a:pt x="1483" y="4620"/>
                  <a:pt x="1335" y="4761"/>
                </a:cubicBezTo>
                <a:cubicBezTo>
                  <a:pt x="1048" y="5035"/>
                  <a:pt x="865" y="5532"/>
                  <a:pt x="1121" y="5826"/>
                </a:cubicBezTo>
                <a:cubicBezTo>
                  <a:pt x="1230" y="5949"/>
                  <a:pt x="1345" y="5988"/>
                  <a:pt x="1459" y="5988"/>
                </a:cubicBezTo>
                <a:cubicBezTo>
                  <a:pt x="1613" y="5988"/>
                  <a:pt x="1764" y="5917"/>
                  <a:pt x="1893" y="5888"/>
                </a:cubicBezTo>
                <a:lnTo>
                  <a:pt x="1893" y="5888"/>
                </a:lnTo>
                <a:cubicBezTo>
                  <a:pt x="1831" y="6109"/>
                  <a:pt x="1644" y="6315"/>
                  <a:pt x="1873" y="6605"/>
                </a:cubicBezTo>
                <a:cubicBezTo>
                  <a:pt x="1971" y="6729"/>
                  <a:pt x="2085" y="6768"/>
                  <a:pt x="2201" y="6768"/>
                </a:cubicBezTo>
                <a:cubicBezTo>
                  <a:pt x="2356" y="6768"/>
                  <a:pt x="2515" y="6698"/>
                  <a:pt x="2643" y="6670"/>
                </a:cubicBezTo>
                <a:lnTo>
                  <a:pt x="2643" y="6670"/>
                </a:lnTo>
                <a:cubicBezTo>
                  <a:pt x="2580" y="6890"/>
                  <a:pt x="2402" y="7117"/>
                  <a:pt x="2624" y="7384"/>
                </a:cubicBezTo>
                <a:cubicBezTo>
                  <a:pt x="2722" y="7502"/>
                  <a:pt x="2846" y="7541"/>
                  <a:pt x="2976" y="7541"/>
                </a:cubicBezTo>
                <a:cubicBezTo>
                  <a:pt x="3141" y="7541"/>
                  <a:pt x="3315" y="7477"/>
                  <a:pt x="3450" y="7435"/>
                </a:cubicBezTo>
                <a:lnTo>
                  <a:pt x="3450" y="7435"/>
                </a:lnTo>
                <a:cubicBezTo>
                  <a:pt x="3357" y="7673"/>
                  <a:pt x="3158" y="7931"/>
                  <a:pt x="3414" y="8220"/>
                </a:cubicBezTo>
                <a:cubicBezTo>
                  <a:pt x="3514" y="8334"/>
                  <a:pt x="3666" y="8382"/>
                  <a:pt x="3831" y="8382"/>
                </a:cubicBezTo>
                <a:cubicBezTo>
                  <a:pt x="4085" y="8382"/>
                  <a:pt x="4370" y="8267"/>
                  <a:pt x="4545" y="8100"/>
                </a:cubicBezTo>
                <a:cubicBezTo>
                  <a:pt x="4831" y="7827"/>
                  <a:pt x="4860" y="7392"/>
                  <a:pt x="4606" y="7131"/>
                </a:cubicBezTo>
                <a:cubicBezTo>
                  <a:pt x="4486" y="7008"/>
                  <a:pt x="4325" y="6950"/>
                  <a:pt x="4158" y="6950"/>
                </a:cubicBezTo>
                <a:cubicBezTo>
                  <a:pt x="4083" y="6950"/>
                  <a:pt x="4006" y="6962"/>
                  <a:pt x="3932" y="6985"/>
                </a:cubicBezTo>
                <a:cubicBezTo>
                  <a:pt x="4026" y="6746"/>
                  <a:pt x="3993" y="6477"/>
                  <a:pt x="3816" y="6294"/>
                </a:cubicBezTo>
                <a:cubicBezTo>
                  <a:pt x="3697" y="6173"/>
                  <a:pt x="3538" y="6118"/>
                  <a:pt x="3373" y="6118"/>
                </a:cubicBezTo>
                <a:cubicBezTo>
                  <a:pt x="3315" y="6118"/>
                  <a:pt x="3256" y="6125"/>
                  <a:pt x="3197" y="6139"/>
                </a:cubicBezTo>
                <a:cubicBezTo>
                  <a:pt x="3260" y="5918"/>
                  <a:pt x="3225" y="5680"/>
                  <a:pt x="3064" y="5514"/>
                </a:cubicBezTo>
                <a:cubicBezTo>
                  <a:pt x="2945" y="5393"/>
                  <a:pt x="2785" y="5337"/>
                  <a:pt x="2621" y="5337"/>
                </a:cubicBezTo>
                <a:cubicBezTo>
                  <a:pt x="2563" y="5337"/>
                  <a:pt x="2504" y="5344"/>
                  <a:pt x="2446" y="5358"/>
                </a:cubicBezTo>
                <a:cubicBezTo>
                  <a:pt x="2509" y="5137"/>
                  <a:pt x="2474" y="4902"/>
                  <a:pt x="2312" y="4736"/>
                </a:cubicBezTo>
                <a:cubicBezTo>
                  <a:pt x="2190" y="4610"/>
                  <a:pt x="2024" y="4548"/>
                  <a:pt x="1854" y="45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3" name="Google Shape;2003;p36"/>
          <p:cNvGrpSpPr/>
          <p:nvPr/>
        </p:nvGrpSpPr>
        <p:grpSpPr>
          <a:xfrm>
            <a:off x="5687550" y="3293751"/>
            <a:ext cx="301571" cy="442020"/>
            <a:chOff x="5687550" y="3293751"/>
            <a:chExt cx="301571" cy="442020"/>
          </a:xfrm>
        </p:grpSpPr>
        <p:sp>
          <p:nvSpPr>
            <p:cNvPr id="2004" name="Google Shape;2004;p36"/>
            <p:cNvSpPr/>
            <p:nvPr/>
          </p:nvSpPr>
          <p:spPr>
            <a:xfrm>
              <a:off x="5725952" y="3293751"/>
              <a:ext cx="225476" cy="216003"/>
            </a:xfrm>
            <a:custGeom>
              <a:rect b="b" l="l" r="r" t="t"/>
              <a:pathLst>
                <a:path extrusionOk="0" h="6384" w="6664">
                  <a:moveTo>
                    <a:pt x="3337" y="0"/>
                  </a:moveTo>
                  <a:cubicBezTo>
                    <a:pt x="3248" y="0"/>
                    <a:pt x="3160" y="31"/>
                    <a:pt x="3092" y="92"/>
                  </a:cubicBezTo>
                  <a:lnTo>
                    <a:pt x="136" y="2802"/>
                  </a:lnTo>
                  <a:cubicBezTo>
                    <a:pt x="5" y="2922"/>
                    <a:pt x="0" y="3123"/>
                    <a:pt x="123" y="3251"/>
                  </a:cubicBezTo>
                  <a:lnTo>
                    <a:pt x="197" y="3328"/>
                  </a:lnTo>
                  <a:cubicBezTo>
                    <a:pt x="264" y="3399"/>
                    <a:pt x="356" y="3435"/>
                    <a:pt x="444" y="3435"/>
                  </a:cubicBezTo>
                  <a:cubicBezTo>
                    <a:pt x="516" y="3435"/>
                    <a:pt x="586" y="3411"/>
                    <a:pt x="641" y="3362"/>
                  </a:cubicBezTo>
                  <a:lnTo>
                    <a:pt x="862" y="3164"/>
                  </a:lnTo>
                  <a:lnTo>
                    <a:pt x="862" y="6061"/>
                  </a:lnTo>
                  <a:cubicBezTo>
                    <a:pt x="862" y="6238"/>
                    <a:pt x="1006" y="6383"/>
                    <a:pt x="1183" y="6383"/>
                  </a:cubicBezTo>
                  <a:lnTo>
                    <a:pt x="2335" y="6383"/>
                  </a:lnTo>
                  <a:cubicBezTo>
                    <a:pt x="2513" y="6383"/>
                    <a:pt x="2656" y="6238"/>
                    <a:pt x="2656" y="6061"/>
                  </a:cubicBezTo>
                  <a:lnTo>
                    <a:pt x="2656" y="4035"/>
                  </a:lnTo>
                  <a:lnTo>
                    <a:pt x="4126" y="4035"/>
                  </a:lnTo>
                  <a:lnTo>
                    <a:pt x="4126" y="6061"/>
                  </a:lnTo>
                  <a:cubicBezTo>
                    <a:pt x="4124" y="6238"/>
                    <a:pt x="4250" y="6382"/>
                    <a:pt x="4428" y="6382"/>
                  </a:cubicBezTo>
                  <a:lnTo>
                    <a:pt x="5649" y="6382"/>
                  </a:lnTo>
                  <a:cubicBezTo>
                    <a:pt x="5827" y="6382"/>
                    <a:pt x="5972" y="6237"/>
                    <a:pt x="5972" y="6061"/>
                  </a:cubicBezTo>
                  <a:lnTo>
                    <a:pt x="5972" y="3204"/>
                  </a:lnTo>
                  <a:cubicBezTo>
                    <a:pt x="5972" y="3204"/>
                    <a:pt x="6032" y="3258"/>
                    <a:pt x="6107" y="3325"/>
                  </a:cubicBezTo>
                  <a:cubicBezTo>
                    <a:pt x="6129" y="3344"/>
                    <a:pt x="6158" y="3353"/>
                    <a:pt x="6191" y="3353"/>
                  </a:cubicBezTo>
                  <a:cubicBezTo>
                    <a:pt x="6271" y="3353"/>
                    <a:pt x="6375" y="3299"/>
                    <a:pt x="6460" y="3206"/>
                  </a:cubicBezTo>
                  <a:lnTo>
                    <a:pt x="6545" y="3114"/>
                  </a:lnTo>
                  <a:cubicBezTo>
                    <a:pt x="6663" y="2982"/>
                    <a:pt x="6652" y="2782"/>
                    <a:pt x="6519" y="2664"/>
                  </a:cubicBezTo>
                  <a:lnTo>
                    <a:pt x="3572" y="87"/>
                  </a:lnTo>
                  <a:cubicBezTo>
                    <a:pt x="3507" y="29"/>
                    <a:pt x="3422" y="0"/>
                    <a:pt x="3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6"/>
            <p:cNvSpPr/>
            <p:nvPr/>
          </p:nvSpPr>
          <p:spPr>
            <a:xfrm>
              <a:off x="5687550" y="3492497"/>
              <a:ext cx="301571" cy="243274"/>
            </a:xfrm>
            <a:custGeom>
              <a:rect b="b" l="l" r="r" t="t"/>
              <a:pathLst>
                <a:path extrusionOk="0" h="7190" w="8913">
                  <a:moveTo>
                    <a:pt x="3039" y="3386"/>
                  </a:moveTo>
                  <a:lnTo>
                    <a:pt x="3039" y="4662"/>
                  </a:lnTo>
                  <a:lnTo>
                    <a:pt x="1630" y="4662"/>
                  </a:lnTo>
                  <a:lnTo>
                    <a:pt x="1480" y="3386"/>
                  </a:lnTo>
                  <a:close/>
                  <a:moveTo>
                    <a:pt x="5060" y="3386"/>
                  </a:moveTo>
                  <a:lnTo>
                    <a:pt x="5060" y="4662"/>
                  </a:lnTo>
                  <a:lnTo>
                    <a:pt x="3878" y="4662"/>
                  </a:lnTo>
                  <a:lnTo>
                    <a:pt x="3878" y="3386"/>
                  </a:lnTo>
                  <a:close/>
                  <a:moveTo>
                    <a:pt x="7476" y="3386"/>
                  </a:moveTo>
                  <a:lnTo>
                    <a:pt x="7250" y="4662"/>
                  </a:lnTo>
                  <a:lnTo>
                    <a:pt x="5992" y="4662"/>
                  </a:lnTo>
                  <a:lnTo>
                    <a:pt x="5992" y="3386"/>
                  </a:lnTo>
                  <a:close/>
                  <a:moveTo>
                    <a:pt x="3038" y="5159"/>
                  </a:moveTo>
                  <a:lnTo>
                    <a:pt x="3038" y="6435"/>
                  </a:lnTo>
                  <a:lnTo>
                    <a:pt x="1873" y="6435"/>
                  </a:lnTo>
                  <a:lnTo>
                    <a:pt x="1706" y="5159"/>
                  </a:lnTo>
                  <a:close/>
                  <a:moveTo>
                    <a:pt x="5060" y="5159"/>
                  </a:moveTo>
                  <a:lnTo>
                    <a:pt x="5060" y="6435"/>
                  </a:lnTo>
                  <a:lnTo>
                    <a:pt x="3878" y="6435"/>
                  </a:lnTo>
                  <a:lnTo>
                    <a:pt x="3878" y="5159"/>
                  </a:lnTo>
                  <a:close/>
                  <a:moveTo>
                    <a:pt x="7152" y="5159"/>
                  </a:moveTo>
                  <a:lnTo>
                    <a:pt x="6924" y="6435"/>
                  </a:lnTo>
                  <a:lnTo>
                    <a:pt x="5992" y="6435"/>
                  </a:lnTo>
                  <a:lnTo>
                    <a:pt x="5992" y="5159"/>
                  </a:lnTo>
                  <a:close/>
                  <a:moveTo>
                    <a:pt x="539" y="1"/>
                  </a:moveTo>
                  <a:cubicBezTo>
                    <a:pt x="414" y="1"/>
                    <a:pt x="288" y="49"/>
                    <a:pt x="192" y="145"/>
                  </a:cubicBezTo>
                  <a:cubicBezTo>
                    <a:pt x="1" y="336"/>
                    <a:pt x="1" y="647"/>
                    <a:pt x="192" y="839"/>
                  </a:cubicBezTo>
                  <a:lnTo>
                    <a:pt x="789" y="1436"/>
                  </a:lnTo>
                  <a:lnTo>
                    <a:pt x="673" y="1436"/>
                  </a:lnTo>
                  <a:cubicBezTo>
                    <a:pt x="314" y="1436"/>
                    <a:pt x="22" y="1728"/>
                    <a:pt x="22" y="2087"/>
                  </a:cubicBezTo>
                  <a:lnTo>
                    <a:pt x="22" y="2542"/>
                  </a:lnTo>
                  <a:cubicBezTo>
                    <a:pt x="22" y="2883"/>
                    <a:pt x="283" y="3158"/>
                    <a:pt x="615" y="3189"/>
                  </a:cubicBezTo>
                  <a:lnTo>
                    <a:pt x="1104" y="6434"/>
                  </a:lnTo>
                  <a:cubicBezTo>
                    <a:pt x="1104" y="6850"/>
                    <a:pt x="1441" y="7190"/>
                    <a:pt x="1860" y="7190"/>
                  </a:cubicBezTo>
                  <a:lnTo>
                    <a:pt x="7074" y="7190"/>
                  </a:lnTo>
                  <a:cubicBezTo>
                    <a:pt x="7491" y="7190"/>
                    <a:pt x="7830" y="6852"/>
                    <a:pt x="7830" y="6434"/>
                  </a:cubicBezTo>
                  <a:lnTo>
                    <a:pt x="8319" y="3189"/>
                  </a:lnTo>
                  <a:cubicBezTo>
                    <a:pt x="8652" y="3159"/>
                    <a:pt x="8913" y="2883"/>
                    <a:pt x="8913" y="2542"/>
                  </a:cubicBezTo>
                  <a:lnTo>
                    <a:pt x="8913" y="2087"/>
                  </a:lnTo>
                  <a:cubicBezTo>
                    <a:pt x="8911" y="1728"/>
                    <a:pt x="8620" y="1436"/>
                    <a:pt x="8259" y="1436"/>
                  </a:cubicBezTo>
                  <a:lnTo>
                    <a:pt x="8098" y="1436"/>
                  </a:lnTo>
                  <a:lnTo>
                    <a:pt x="8695" y="839"/>
                  </a:lnTo>
                  <a:cubicBezTo>
                    <a:pt x="8887" y="647"/>
                    <a:pt x="8887" y="336"/>
                    <a:pt x="8695" y="145"/>
                  </a:cubicBezTo>
                  <a:cubicBezTo>
                    <a:pt x="8599" y="49"/>
                    <a:pt x="8473" y="1"/>
                    <a:pt x="8348" y="1"/>
                  </a:cubicBezTo>
                  <a:cubicBezTo>
                    <a:pt x="8222" y="1"/>
                    <a:pt x="8096" y="49"/>
                    <a:pt x="8000" y="145"/>
                  </a:cubicBezTo>
                  <a:lnTo>
                    <a:pt x="7069" y="1076"/>
                  </a:lnTo>
                  <a:cubicBezTo>
                    <a:pt x="7047" y="1073"/>
                    <a:pt x="7026" y="1069"/>
                    <a:pt x="7002" y="1069"/>
                  </a:cubicBezTo>
                  <a:cubicBezTo>
                    <a:pt x="6724" y="1069"/>
                    <a:pt x="6480" y="1216"/>
                    <a:pt x="6342" y="1436"/>
                  </a:cubicBezTo>
                  <a:lnTo>
                    <a:pt x="2544" y="1436"/>
                  </a:lnTo>
                  <a:cubicBezTo>
                    <a:pt x="2406" y="1216"/>
                    <a:pt x="2163" y="1069"/>
                    <a:pt x="1884" y="1069"/>
                  </a:cubicBezTo>
                  <a:cubicBezTo>
                    <a:pt x="1861" y="1069"/>
                    <a:pt x="1839" y="1074"/>
                    <a:pt x="1818" y="1076"/>
                  </a:cubicBezTo>
                  <a:lnTo>
                    <a:pt x="887" y="145"/>
                  </a:lnTo>
                  <a:cubicBezTo>
                    <a:pt x="790" y="49"/>
                    <a:pt x="665" y="1"/>
                    <a:pt x="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36"/>
          <p:cNvSpPr txBox="1"/>
          <p:nvPr/>
        </p:nvSpPr>
        <p:spPr>
          <a:xfrm>
            <a:off x="171050" y="1372783"/>
            <a:ext cx="1926600" cy="30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Fira Sans"/>
                <a:ea typeface="Fira Sans"/>
                <a:cs typeface="Fira Sans"/>
                <a:sym typeface="Fira Sans"/>
              </a:rPr>
              <a:t>1) </a:t>
            </a:r>
            <a:r>
              <a:rPr lang="en-GB" sz="1200">
                <a:solidFill>
                  <a:schemeClr val="dk1"/>
                </a:solidFill>
                <a:latin typeface="Fira Sans"/>
                <a:ea typeface="Fira Sans"/>
                <a:cs typeface="Fira Sans"/>
                <a:sym typeface="Fira Sans"/>
              </a:rPr>
              <a:t> </a:t>
            </a:r>
            <a:r>
              <a:rPr lang="en-GB" sz="1200">
                <a:solidFill>
                  <a:schemeClr val="dk1"/>
                </a:solidFill>
                <a:latin typeface="Fira Sans"/>
                <a:ea typeface="Fira Sans"/>
                <a:cs typeface="Fira Sans"/>
                <a:sym typeface="Fira Sans"/>
              </a:rPr>
              <a:t>T</a:t>
            </a:r>
            <a:r>
              <a:rPr lang="en-GB" sz="1200">
                <a:solidFill>
                  <a:schemeClr val="dk1"/>
                </a:solidFill>
                <a:latin typeface="Fira Sans"/>
                <a:ea typeface="Fira Sans"/>
                <a:cs typeface="Fira Sans"/>
                <a:sym typeface="Fira Sans"/>
              </a:rPr>
              <a:t>he list of neighbourhoods in Bangalore (via wikipedia done by web scraping).</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rPr b="1" lang="en-GB" sz="1200">
                <a:solidFill>
                  <a:schemeClr val="dk1"/>
                </a:solidFill>
                <a:latin typeface="Fira Sans"/>
                <a:ea typeface="Fira Sans"/>
                <a:cs typeface="Fira Sans"/>
                <a:sym typeface="Fira Sans"/>
              </a:rPr>
              <a:t>2) </a:t>
            </a:r>
            <a:r>
              <a:rPr lang="en-GB" sz="1200">
                <a:solidFill>
                  <a:schemeClr val="dk1"/>
                </a:solidFill>
                <a:latin typeface="Fira Sans"/>
                <a:ea typeface="Fira Sans"/>
                <a:cs typeface="Fira Sans"/>
                <a:sym typeface="Fira Sans"/>
              </a:rPr>
              <a:t>The Geographical location of the neighbourhoods (via Kaggle &amp; Geocoder package) </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rPr b="1" lang="en-GB" sz="1200">
                <a:solidFill>
                  <a:schemeClr val="dk1"/>
                </a:solidFill>
                <a:latin typeface="Fira Sans"/>
                <a:ea typeface="Fira Sans"/>
                <a:cs typeface="Fira Sans"/>
                <a:sym typeface="Fira Sans"/>
              </a:rPr>
              <a:t>3) </a:t>
            </a:r>
            <a:r>
              <a:rPr lang="en-GB" sz="1200">
                <a:solidFill>
                  <a:schemeClr val="dk1"/>
                </a:solidFill>
                <a:latin typeface="Fira Sans"/>
                <a:ea typeface="Fira Sans"/>
                <a:cs typeface="Fira Sans"/>
                <a:sym typeface="Fira Sans"/>
              </a:rPr>
              <a:t>Venue data pertaining to venues (via Foursquare API)</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b="1"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rgbClr val="000000"/>
              </a:solidFill>
              <a:latin typeface="Fira Sans"/>
              <a:ea typeface="Fira Sans"/>
              <a:cs typeface="Fira Sans"/>
              <a:sym typeface="Fira Sans"/>
            </a:endParaRPr>
          </a:p>
        </p:txBody>
      </p:sp>
      <p:pic>
        <p:nvPicPr>
          <p:cNvPr id="2007" name="Google Shape;2007;p36"/>
          <p:cNvPicPr preferRelativeResize="0"/>
          <p:nvPr/>
        </p:nvPicPr>
        <p:blipFill>
          <a:blip r:embed="rId3">
            <a:alphaModFix/>
          </a:blip>
          <a:stretch>
            <a:fillRect/>
          </a:stretch>
        </p:blipFill>
        <p:spPr>
          <a:xfrm>
            <a:off x="2328700" y="3293750"/>
            <a:ext cx="6599151" cy="1774350"/>
          </a:xfrm>
          <a:prstGeom prst="rect">
            <a:avLst/>
          </a:prstGeom>
          <a:noFill/>
          <a:ln cap="flat" cmpd="sng" w="9525">
            <a:solidFill>
              <a:schemeClr val="dk2"/>
            </a:solidFill>
            <a:prstDash val="solid"/>
            <a:round/>
            <a:headEnd len="sm" w="sm" type="none"/>
            <a:tailEnd len="sm" w="sm" type="none"/>
          </a:ln>
        </p:spPr>
      </p:pic>
      <p:sp>
        <p:nvSpPr>
          <p:cNvPr id="2008" name="Google Shape;2008;p36"/>
          <p:cNvSpPr txBox="1"/>
          <p:nvPr/>
        </p:nvSpPr>
        <p:spPr>
          <a:xfrm>
            <a:off x="1152625" y="774838"/>
            <a:ext cx="6559800" cy="1226700"/>
          </a:xfrm>
          <a:prstGeom prst="rect">
            <a:avLst/>
          </a:prstGeom>
          <a:noFill/>
          <a:ln>
            <a:noFill/>
          </a:ln>
        </p:spPr>
        <p:txBody>
          <a:bodyPr anchorCtr="0" anchor="t" bIns="91425" lIns="91425" spcFirstLastPara="1" rIns="98725" wrap="square" tIns="91425">
            <a:noAutofit/>
          </a:bodyPr>
          <a:lstStyle/>
          <a:p>
            <a:pPr indent="0" lvl="0" marL="0" rtl="0" algn="ctr">
              <a:spcBef>
                <a:spcPts val="0"/>
              </a:spcBef>
              <a:spcAft>
                <a:spcPts val="0"/>
              </a:spcAft>
              <a:buNone/>
            </a:pPr>
            <a:r>
              <a:rPr b="1" lang="en-GB">
                <a:solidFill>
                  <a:srgbClr val="E69138"/>
                </a:solidFill>
                <a:latin typeface="Roboto"/>
                <a:ea typeface="Roboto"/>
                <a:cs typeface="Roboto"/>
                <a:sym typeface="Roboto"/>
              </a:rPr>
              <a:t>a combination of CSV files that have been prepared for the purposes of the analysis from multiple sources </a:t>
            </a:r>
            <a:endParaRPr b="1">
              <a:solidFill>
                <a:srgbClr val="E69138"/>
              </a:solidFill>
              <a:latin typeface="Roboto"/>
              <a:ea typeface="Roboto"/>
              <a:cs typeface="Roboto"/>
              <a:sym typeface="Roboto"/>
            </a:endParaRPr>
          </a:p>
        </p:txBody>
      </p:sp>
      <p:pic>
        <p:nvPicPr>
          <p:cNvPr id="2009" name="Google Shape;2009;p36"/>
          <p:cNvPicPr preferRelativeResize="0"/>
          <p:nvPr/>
        </p:nvPicPr>
        <p:blipFill>
          <a:blip r:embed="rId4">
            <a:alphaModFix/>
          </a:blip>
          <a:stretch>
            <a:fillRect/>
          </a:stretch>
        </p:blipFill>
        <p:spPr>
          <a:xfrm>
            <a:off x="2909925" y="1418950"/>
            <a:ext cx="2266950" cy="1774350"/>
          </a:xfrm>
          <a:prstGeom prst="rect">
            <a:avLst/>
          </a:prstGeom>
          <a:noFill/>
          <a:ln cap="flat" cmpd="sng" w="9525">
            <a:solidFill>
              <a:schemeClr val="dk2"/>
            </a:solidFill>
            <a:prstDash val="solid"/>
            <a:round/>
            <a:headEnd len="sm" w="sm" type="none"/>
            <a:tailEnd len="sm" w="sm" type="none"/>
          </a:ln>
        </p:spPr>
      </p:pic>
      <p:pic>
        <p:nvPicPr>
          <p:cNvPr id="2010" name="Google Shape;2010;p36"/>
          <p:cNvPicPr preferRelativeResize="0"/>
          <p:nvPr/>
        </p:nvPicPr>
        <p:blipFill>
          <a:blip r:embed="rId5">
            <a:alphaModFix/>
          </a:blip>
          <a:stretch>
            <a:fillRect/>
          </a:stretch>
        </p:blipFill>
        <p:spPr>
          <a:xfrm>
            <a:off x="5687549" y="1418950"/>
            <a:ext cx="2777800" cy="1774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7"/>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latin typeface="Fira Sans"/>
                <a:ea typeface="Fira Sans"/>
                <a:cs typeface="Fira Sans"/>
                <a:sym typeface="Fira Sans"/>
              </a:rPr>
              <a:t>Dataset Description</a:t>
            </a:r>
            <a:endParaRPr b="1" sz="2800">
              <a:solidFill>
                <a:srgbClr val="000000"/>
              </a:solidFill>
              <a:latin typeface="Fira Sans"/>
              <a:ea typeface="Fira Sans"/>
              <a:cs typeface="Fira Sans"/>
              <a:sym typeface="Fira Sans"/>
            </a:endParaRPr>
          </a:p>
        </p:txBody>
      </p:sp>
      <p:sp>
        <p:nvSpPr>
          <p:cNvPr id="2016" name="Google Shape;2016;p37"/>
          <p:cNvSpPr/>
          <p:nvPr/>
        </p:nvSpPr>
        <p:spPr>
          <a:xfrm>
            <a:off x="3536245" y="2213723"/>
            <a:ext cx="253166" cy="306644"/>
          </a:xfrm>
          <a:custGeom>
            <a:rect b="b" l="l" r="r" t="t"/>
            <a:pathLst>
              <a:path extrusionOk="0" h="4851" w="4005">
                <a:moveTo>
                  <a:pt x="2003" y="1"/>
                </a:moveTo>
                <a:lnTo>
                  <a:pt x="468" y="2039"/>
                </a:lnTo>
                <a:lnTo>
                  <a:pt x="1185" y="2039"/>
                </a:lnTo>
                <a:lnTo>
                  <a:pt x="137" y="3430"/>
                </a:lnTo>
                <a:lnTo>
                  <a:pt x="1045" y="3430"/>
                </a:lnTo>
                <a:lnTo>
                  <a:pt x="1" y="4851"/>
                </a:lnTo>
                <a:lnTo>
                  <a:pt x="4004" y="4851"/>
                </a:lnTo>
                <a:lnTo>
                  <a:pt x="2960" y="3430"/>
                </a:lnTo>
                <a:lnTo>
                  <a:pt x="3868" y="3430"/>
                </a:lnTo>
                <a:lnTo>
                  <a:pt x="2821" y="2039"/>
                </a:lnTo>
                <a:lnTo>
                  <a:pt x="3538" y="2039"/>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7"/>
          <p:cNvSpPr/>
          <p:nvPr/>
        </p:nvSpPr>
        <p:spPr>
          <a:xfrm>
            <a:off x="2424638" y="2547237"/>
            <a:ext cx="60684" cy="62391"/>
          </a:xfrm>
          <a:custGeom>
            <a:rect b="b" l="l" r="r" t="t"/>
            <a:pathLst>
              <a:path extrusionOk="0" h="987" w="960">
                <a:moveTo>
                  <a:pt x="0" y="0"/>
                </a:moveTo>
                <a:lnTo>
                  <a:pt x="0" y="987"/>
                </a:lnTo>
                <a:lnTo>
                  <a:pt x="960" y="987"/>
                </a:lnTo>
                <a:lnTo>
                  <a:pt x="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7"/>
          <p:cNvSpPr txBox="1"/>
          <p:nvPr/>
        </p:nvSpPr>
        <p:spPr>
          <a:xfrm>
            <a:off x="168900" y="798325"/>
            <a:ext cx="8663400" cy="5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rgbClr val="CC4125"/>
                </a:solidFill>
                <a:latin typeface="Fira Sans"/>
                <a:ea typeface="Fira Sans"/>
                <a:cs typeface="Fira Sans"/>
                <a:sym typeface="Fira Sans"/>
              </a:rPr>
              <a:t>This dataset provides us a look on crime in bangalore</a:t>
            </a:r>
            <a:endParaRPr b="1" sz="1500">
              <a:solidFill>
                <a:srgbClr val="CC4125"/>
              </a:solidFill>
              <a:latin typeface="Fira Sans"/>
              <a:ea typeface="Fira Sans"/>
              <a:cs typeface="Fira Sans"/>
              <a:sym typeface="Fira Sans"/>
            </a:endParaRPr>
          </a:p>
        </p:txBody>
      </p:sp>
      <p:sp>
        <p:nvSpPr>
          <p:cNvPr id="2019" name="Google Shape;2019;p37"/>
          <p:cNvSpPr txBox="1"/>
          <p:nvPr/>
        </p:nvSpPr>
        <p:spPr>
          <a:xfrm>
            <a:off x="311700" y="1370725"/>
            <a:ext cx="774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Fira Sans"/>
                <a:ea typeface="Fira Sans"/>
                <a:cs typeface="Fira Sans"/>
                <a:sym typeface="Fira Sans"/>
              </a:rPr>
              <a:t>T</a:t>
            </a:r>
            <a:r>
              <a:rPr lang="en-GB">
                <a:latin typeface="Fira Sans"/>
                <a:ea typeface="Fira Sans"/>
                <a:cs typeface="Fira Sans"/>
                <a:sym typeface="Fira Sans"/>
              </a:rPr>
              <a:t>he csv file of this dataset has been chosen from kaggle </a:t>
            </a:r>
            <a:r>
              <a:rPr lang="en-GB">
                <a:solidFill>
                  <a:srgbClr val="292929"/>
                </a:solidFill>
                <a:highlight>
                  <a:srgbClr val="FFFFFF"/>
                </a:highlight>
                <a:latin typeface="Fira Sans"/>
                <a:ea typeface="Fira Sans"/>
                <a:cs typeface="Fira Sans"/>
                <a:sym typeface="Fira Sans"/>
              </a:rPr>
              <a:t>which will provide the list of neighbourhoods in Bangalore with their crimes.</a:t>
            </a:r>
            <a:endParaRPr>
              <a:latin typeface="Fira Sans"/>
              <a:ea typeface="Fira Sans"/>
              <a:cs typeface="Fira Sans"/>
              <a:sym typeface="Fira Sans"/>
            </a:endParaRPr>
          </a:p>
        </p:txBody>
      </p:sp>
      <p:pic>
        <p:nvPicPr>
          <p:cNvPr id="2020" name="Google Shape;2020;p37"/>
          <p:cNvPicPr preferRelativeResize="0"/>
          <p:nvPr/>
        </p:nvPicPr>
        <p:blipFill>
          <a:blip r:embed="rId3">
            <a:alphaModFix/>
          </a:blip>
          <a:stretch>
            <a:fillRect/>
          </a:stretch>
        </p:blipFill>
        <p:spPr>
          <a:xfrm>
            <a:off x="362550" y="2213725"/>
            <a:ext cx="8276099" cy="26932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38"/>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latin typeface="Fira Sans"/>
                <a:ea typeface="Fira Sans"/>
                <a:cs typeface="Fira Sans"/>
                <a:sym typeface="Fira Sans"/>
              </a:rPr>
              <a:t>Dataset Description</a:t>
            </a:r>
            <a:endParaRPr b="1" sz="2800">
              <a:solidFill>
                <a:srgbClr val="000000"/>
              </a:solidFill>
              <a:latin typeface="Fira Sans"/>
              <a:ea typeface="Fira Sans"/>
              <a:cs typeface="Fira Sans"/>
              <a:sym typeface="Fira Sans"/>
            </a:endParaRPr>
          </a:p>
        </p:txBody>
      </p:sp>
      <p:sp>
        <p:nvSpPr>
          <p:cNvPr id="2026" name="Google Shape;2026;p38"/>
          <p:cNvSpPr/>
          <p:nvPr/>
        </p:nvSpPr>
        <p:spPr>
          <a:xfrm>
            <a:off x="3536245" y="2213723"/>
            <a:ext cx="253166" cy="306644"/>
          </a:xfrm>
          <a:custGeom>
            <a:rect b="b" l="l" r="r" t="t"/>
            <a:pathLst>
              <a:path extrusionOk="0" h="4851" w="4005">
                <a:moveTo>
                  <a:pt x="2003" y="1"/>
                </a:moveTo>
                <a:lnTo>
                  <a:pt x="468" y="2039"/>
                </a:lnTo>
                <a:lnTo>
                  <a:pt x="1185" y="2039"/>
                </a:lnTo>
                <a:lnTo>
                  <a:pt x="137" y="3430"/>
                </a:lnTo>
                <a:lnTo>
                  <a:pt x="1045" y="3430"/>
                </a:lnTo>
                <a:lnTo>
                  <a:pt x="1" y="4851"/>
                </a:lnTo>
                <a:lnTo>
                  <a:pt x="4004" y="4851"/>
                </a:lnTo>
                <a:lnTo>
                  <a:pt x="2960" y="3430"/>
                </a:lnTo>
                <a:lnTo>
                  <a:pt x="3868" y="3430"/>
                </a:lnTo>
                <a:lnTo>
                  <a:pt x="2821" y="2039"/>
                </a:lnTo>
                <a:lnTo>
                  <a:pt x="3538" y="2039"/>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8"/>
          <p:cNvSpPr/>
          <p:nvPr/>
        </p:nvSpPr>
        <p:spPr>
          <a:xfrm>
            <a:off x="2424638" y="2547237"/>
            <a:ext cx="60684" cy="62391"/>
          </a:xfrm>
          <a:custGeom>
            <a:rect b="b" l="l" r="r" t="t"/>
            <a:pathLst>
              <a:path extrusionOk="0" h="987" w="960">
                <a:moveTo>
                  <a:pt x="0" y="0"/>
                </a:moveTo>
                <a:lnTo>
                  <a:pt x="0" y="987"/>
                </a:lnTo>
                <a:lnTo>
                  <a:pt x="960" y="987"/>
                </a:lnTo>
                <a:lnTo>
                  <a:pt x="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8"/>
          <p:cNvSpPr txBox="1"/>
          <p:nvPr/>
        </p:nvSpPr>
        <p:spPr>
          <a:xfrm>
            <a:off x="168900" y="798325"/>
            <a:ext cx="8663400" cy="5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rgbClr val="CC4125"/>
                </a:solidFill>
                <a:latin typeface="Fira Sans"/>
                <a:ea typeface="Fira Sans"/>
                <a:cs typeface="Fira Sans"/>
                <a:sym typeface="Fira Sans"/>
              </a:rPr>
              <a:t>This dataset provides us the prices and other details about the type of houses with their basic structural information.</a:t>
            </a:r>
            <a:endParaRPr b="1" sz="1500">
              <a:solidFill>
                <a:srgbClr val="CC4125"/>
              </a:solidFill>
              <a:latin typeface="Fira Sans"/>
              <a:ea typeface="Fira Sans"/>
              <a:cs typeface="Fira Sans"/>
              <a:sym typeface="Fira Sans"/>
            </a:endParaRPr>
          </a:p>
        </p:txBody>
      </p:sp>
      <p:pic>
        <p:nvPicPr>
          <p:cNvPr id="2029" name="Google Shape;2029;p38"/>
          <p:cNvPicPr preferRelativeResize="0"/>
          <p:nvPr/>
        </p:nvPicPr>
        <p:blipFill rotWithShape="1">
          <a:blip r:embed="rId3">
            <a:alphaModFix/>
          </a:blip>
          <a:srcRect b="32874" l="4842" r="23090" t="29005"/>
          <a:stretch/>
        </p:blipFill>
        <p:spPr>
          <a:xfrm>
            <a:off x="0" y="2349125"/>
            <a:ext cx="9144000" cy="2794376"/>
          </a:xfrm>
          <a:prstGeom prst="rect">
            <a:avLst/>
          </a:prstGeom>
          <a:noFill/>
          <a:ln cap="flat" cmpd="sng" w="9525">
            <a:solidFill>
              <a:srgbClr val="783F04"/>
            </a:solidFill>
            <a:prstDash val="solid"/>
            <a:round/>
            <a:headEnd len="sm" w="sm" type="none"/>
            <a:tailEnd len="sm" w="sm" type="none"/>
          </a:ln>
        </p:spPr>
      </p:pic>
      <p:sp>
        <p:nvSpPr>
          <p:cNvPr id="2030" name="Google Shape;2030;p38"/>
          <p:cNvSpPr txBox="1"/>
          <p:nvPr/>
        </p:nvSpPr>
        <p:spPr>
          <a:xfrm>
            <a:off x="311700" y="1370725"/>
            <a:ext cx="37416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Fira Sans"/>
              <a:buChar char="❖"/>
            </a:pPr>
            <a:r>
              <a:rPr lang="en-GB" sz="1100">
                <a:latin typeface="Fira Sans"/>
                <a:ea typeface="Fira Sans"/>
                <a:cs typeface="Fira Sans"/>
                <a:sym typeface="Fira Sans"/>
              </a:rPr>
              <a:t>The csv file of this dataset has been chosen to</a:t>
            </a:r>
            <a:r>
              <a:rPr lang="en-GB" sz="1100">
                <a:solidFill>
                  <a:srgbClr val="292929"/>
                </a:solidFill>
                <a:highlight>
                  <a:srgbClr val="FFFFFF"/>
                </a:highlight>
                <a:latin typeface="Fira Sans"/>
                <a:ea typeface="Fira Sans"/>
                <a:cs typeface="Fira Sans"/>
                <a:sym typeface="Fira Sans"/>
              </a:rPr>
              <a:t> provide the list of neighbourhoods in Bangalore, the Geographical location of the neighbourhoods (via Kaggle &amp; Geocoder package)</a:t>
            </a:r>
            <a:endParaRPr sz="1100">
              <a:latin typeface="Fira Sans"/>
              <a:ea typeface="Fira Sans"/>
              <a:cs typeface="Fira Sans"/>
              <a:sym typeface="Fira Sans"/>
            </a:endParaRPr>
          </a:p>
        </p:txBody>
      </p:sp>
      <p:sp>
        <p:nvSpPr>
          <p:cNvPr id="2031" name="Google Shape;2031;p38"/>
          <p:cNvSpPr txBox="1"/>
          <p:nvPr/>
        </p:nvSpPr>
        <p:spPr>
          <a:xfrm>
            <a:off x="5604100" y="1370725"/>
            <a:ext cx="30093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Fira Sans"/>
              <a:buChar char="❖"/>
            </a:pPr>
            <a:r>
              <a:rPr lang="en-GB" sz="1200">
                <a:latin typeface="Fira Sans"/>
                <a:ea typeface="Fira Sans"/>
                <a:cs typeface="Fira Sans"/>
                <a:sym typeface="Fira Sans"/>
              </a:rPr>
              <a:t>To make it more user-friendly we tried to represent the results with the help of graphs(via. matplotlib package) </a:t>
            </a:r>
            <a:endParaRPr sz="1200">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 1 :</a:t>
            </a:r>
            <a:endParaRPr/>
          </a:p>
        </p:txBody>
      </p:sp>
      <p:sp>
        <p:nvSpPr>
          <p:cNvPr id="2037" name="Google Shape;203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494E52"/>
                </a:solidFill>
                <a:highlight>
                  <a:srgbClr val="FFFFFF"/>
                </a:highlight>
              </a:rPr>
              <a:t>The master data's main components were Neighborhood, Latitude and Longitude as depicted below for the city of Bangalore.</a:t>
            </a:r>
            <a:endParaRPr sz="1350">
              <a:solidFill>
                <a:srgbClr val="494E52"/>
              </a:solidFill>
              <a:highlight>
                <a:srgbClr val="FFFFFF"/>
              </a:highlight>
            </a:endParaRPr>
          </a:p>
          <a:p>
            <a:pPr indent="0" lvl="0" marL="0" rtl="0" algn="l">
              <a:spcBef>
                <a:spcPts val="1600"/>
              </a:spcBef>
              <a:spcAft>
                <a:spcPts val="0"/>
              </a:spcAft>
              <a:buNone/>
            </a:pPr>
            <a:r>
              <a:rPr lang="en-GB" sz="1350">
                <a:solidFill>
                  <a:srgbClr val="494E52"/>
                </a:solidFill>
                <a:highlight>
                  <a:srgbClr val="FFFFFF"/>
                </a:highlight>
              </a:rPr>
              <a:t>The data for neighborhood and their latitude and longitudes was scraped from wikipedia pages using bs4.</a:t>
            </a:r>
            <a:endParaRPr sz="1350">
              <a:solidFill>
                <a:srgbClr val="494E52"/>
              </a:solidFill>
              <a:highlight>
                <a:srgbClr val="FFFFFF"/>
              </a:highlight>
            </a:endParaRPr>
          </a:p>
          <a:p>
            <a:pPr indent="0" lvl="0" marL="0" rtl="0" algn="l">
              <a:spcBef>
                <a:spcPts val="1600"/>
              </a:spcBef>
              <a:spcAft>
                <a:spcPts val="0"/>
              </a:spcAft>
              <a:buNone/>
            </a:pPr>
            <a:r>
              <a:rPr lang="en-GB" sz="1350">
                <a:solidFill>
                  <a:srgbClr val="494E52"/>
                </a:solidFill>
                <a:highlight>
                  <a:srgbClr val="FFFFFF"/>
                </a:highlight>
              </a:rPr>
              <a:t>Using Foursquare, individual </a:t>
            </a:r>
            <a:r>
              <a:rPr lang="en-GB" sz="1350">
                <a:solidFill>
                  <a:srgbClr val="494E52"/>
                </a:solidFill>
                <a:highlight>
                  <a:srgbClr val="FFFFFF"/>
                </a:highlight>
              </a:rPr>
              <a:t>neighborhoods</a:t>
            </a:r>
            <a:r>
              <a:rPr lang="en-GB" sz="1350">
                <a:solidFill>
                  <a:srgbClr val="494E52"/>
                </a:solidFill>
                <a:highlight>
                  <a:srgbClr val="FFFFFF"/>
                </a:highlight>
              </a:rPr>
              <a:t> are searched to find nearby venues and their categories </a:t>
            </a:r>
            <a:r>
              <a:rPr lang="en-GB" sz="1350">
                <a:solidFill>
                  <a:srgbClr val="494E52"/>
                </a:solidFill>
                <a:highlight>
                  <a:srgbClr val="FFFFFF"/>
                </a:highlight>
              </a:rPr>
              <a:t>within</a:t>
            </a:r>
            <a:r>
              <a:rPr lang="en-GB" sz="1350">
                <a:solidFill>
                  <a:srgbClr val="494E52"/>
                </a:solidFill>
                <a:highlight>
                  <a:srgbClr val="FFFFFF"/>
                </a:highlight>
              </a:rPr>
              <a:t> a 500m radius of a </a:t>
            </a:r>
            <a:r>
              <a:rPr lang="en-GB" sz="1350">
                <a:solidFill>
                  <a:srgbClr val="494E52"/>
                </a:solidFill>
                <a:highlight>
                  <a:srgbClr val="FFFFFF"/>
                </a:highlight>
              </a:rPr>
              <a:t>randomly</a:t>
            </a:r>
            <a:r>
              <a:rPr lang="en-GB" sz="1350">
                <a:solidFill>
                  <a:srgbClr val="494E52"/>
                </a:solidFill>
                <a:highlight>
                  <a:srgbClr val="FFFFFF"/>
                </a:highlight>
              </a:rPr>
              <a:t> chosen neighborhood, Banaswadi.</a:t>
            </a:r>
            <a:endParaRPr sz="1350">
              <a:solidFill>
                <a:srgbClr val="494E52"/>
              </a:solidFill>
              <a:highlight>
                <a:srgbClr val="FFFFFF"/>
              </a:highlight>
            </a:endParaRPr>
          </a:p>
          <a:p>
            <a:pPr indent="0" lvl="0" marL="0" rtl="0" algn="l">
              <a:spcBef>
                <a:spcPts val="1600"/>
              </a:spcBef>
              <a:spcAft>
                <a:spcPts val="0"/>
              </a:spcAft>
              <a:buNone/>
            </a:pPr>
            <a:r>
              <a:rPr lang="en-GB" sz="1350">
                <a:solidFill>
                  <a:srgbClr val="494E52"/>
                </a:solidFill>
                <a:highlight>
                  <a:srgbClr val="FFFFFF"/>
                </a:highlight>
              </a:rPr>
              <a:t>One hot encoding was then carried out to group more than 200 venue categories by neighborhood.</a:t>
            </a:r>
            <a:endParaRPr sz="1350">
              <a:solidFill>
                <a:srgbClr val="494E52"/>
              </a:solidFill>
              <a:highlight>
                <a:srgbClr val="FFFFFF"/>
              </a:highlight>
            </a:endParaRPr>
          </a:p>
          <a:p>
            <a:pPr indent="0" lvl="0" marL="0" rtl="0" algn="l">
              <a:spcBef>
                <a:spcPts val="1600"/>
              </a:spcBef>
              <a:spcAft>
                <a:spcPts val="1600"/>
              </a:spcAft>
              <a:buNone/>
            </a:pPr>
            <a:r>
              <a:rPr lang="en-GB" sz="1350">
                <a:solidFill>
                  <a:srgbClr val="494E52"/>
                </a:solidFill>
                <a:highlight>
                  <a:srgbClr val="FFFFFF"/>
                </a:highlight>
              </a:rPr>
              <a:t>To make the analysis more interesting, we wanted to cluster the neighbourhoods based on the neighbourhoods</a:t>
            </a:r>
            <a:endParaRPr sz="1350">
              <a:solidFill>
                <a:srgbClr val="494E5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City Infographics by Slidesgo">
  <a:themeElements>
    <a:clrScheme name="Simple Light">
      <a:dk1>
        <a:srgbClr val="000000"/>
      </a:dk1>
      <a:lt1>
        <a:srgbClr val="FFFFFF"/>
      </a:lt1>
      <a:dk2>
        <a:srgbClr val="DAA622"/>
      </a:dk2>
      <a:lt2>
        <a:srgbClr val="1E2F55"/>
      </a:lt2>
      <a:accent1>
        <a:srgbClr val="4E6BAC"/>
      </a:accent1>
      <a:accent2>
        <a:srgbClr val="8BBFFF"/>
      </a:accent2>
      <a:accent3>
        <a:srgbClr val="B2E0FF"/>
      </a:accent3>
      <a:accent4>
        <a:srgbClr val="DEF8FF"/>
      </a:accent4>
      <a:accent5>
        <a:srgbClr val="FFD25F"/>
      </a:accent5>
      <a:accent6>
        <a:srgbClr val="146B4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